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3044-EBAE-4BD1-AA9F-09DD29B79AF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s-ES" dirty="0" err="1"/>
              <a:t>VôdúLô©u</a:t>
            </a:r>
            <a:r>
              <a:rPr lang="es-ES" dirty="0"/>
              <a:t> </a:t>
            </a:r>
            <a:r>
              <a:rPr lang="es-ES" dirty="0" err="1"/>
              <a:t>úRYu</a:t>
            </a:r>
            <a:r>
              <a:rPr lang="es-ES" dirty="0"/>
              <a:t> </a:t>
            </a:r>
            <a:r>
              <a:rPr lang="es-ES" dirty="0" err="1"/>
              <a:t>AYo</a:t>
            </a:r>
            <a:r>
              <a:rPr lang="es-ES" dirty="0"/>
              <a:t>. </a:t>
            </a:r>
            <a:r>
              <a:rPr lang="es-ES" dirty="0" err="1"/>
              <a:t>Guû</a:t>
            </a:r>
            <a:r>
              <a:rPr lang="es-ES" dirty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46726-72EE-4890-80BB-CB2732FAA3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AY¬u £jRm ¨jRØm ùNnÕ</a:t>
            </a:r>
          </a:p>
          <a:p>
            <a:r>
              <a:rPr lang="en-IN" dirty="0" err="1"/>
              <a:t>BYXôn</a:t>
            </a:r>
            <a:r>
              <a:rPr lang="en-IN" dirty="0"/>
              <a:t> ¸</a:t>
            </a:r>
            <a:r>
              <a:rPr lang="en-IN" dirty="0" err="1"/>
              <a:t>rlT¥Yôn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87AAD-90CA-4611-9879-43F61AE7B89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AûZjRÕm Eu]R Y¯«p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C695-0408-4C67-95A4-164DF64376D6}"/>
              </a:ext>
            </a:extLst>
          </p:cNvPr>
          <p:cNvSpPr txBox="1"/>
          <p:nvPr/>
        </p:nvSpPr>
        <p:spPr>
          <a:xfrm>
            <a:off x="0" y="54484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Y]</a:t>
            </a:r>
            <a:r>
              <a:rPr lang="es-ES" dirty="0" err="1"/>
              <a:t>ôk§WúUô</a:t>
            </a:r>
            <a:r>
              <a:rPr lang="es-ES" dirty="0"/>
              <a:t> </a:t>
            </a:r>
            <a:r>
              <a:rPr lang="es-ES" dirty="0" err="1"/>
              <a:t>YôPôúR</a:t>
            </a:r>
            <a:r>
              <a:rPr lang="es-ES" dirty="0"/>
              <a:t> U]</a:t>
            </a:r>
            <a:r>
              <a:rPr lang="es-ES" dirty="0" err="1"/>
              <a:t>úU</a:t>
            </a:r>
            <a:endParaRPr lang="es-ES" dirty="0"/>
          </a:p>
          <a:p>
            <a:r>
              <a:rPr lang="en-IN" dirty="0" err="1"/>
              <a:t>LôûPûV</a:t>
            </a:r>
            <a:r>
              <a:rPr lang="en-IN" dirty="0"/>
              <a:t> </a:t>
            </a:r>
            <a:r>
              <a:rPr lang="en-IN" dirty="0" err="1"/>
              <a:t>Aàl©ÓYôo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FADC8-8214-433A-86C0-36191767E76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 </a:t>
            </a:r>
            <a:r>
              <a:rPr lang="en-IN" dirty="0" err="1"/>
              <a:t>CpûXúVô</a:t>
            </a:r>
            <a:r>
              <a:rPr lang="en-IN" dirty="0"/>
              <a:t> </a:t>
            </a:r>
            <a:r>
              <a:rPr lang="en-IN" dirty="0" err="1"/>
              <a:t>Gi¦lTôo</a:t>
            </a:r>
            <a:endParaRPr lang="en-IN" dirty="0"/>
          </a:p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4ED6C-3BBA-490E-98ED-6BADFE356F6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úYû</a:t>
            </a:r>
            <a:r>
              <a:rPr lang="en-IN" dirty="0"/>
              <a:t>[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úNôWôúR</a:t>
            </a:r>
            <a:r>
              <a:rPr lang="en-IN" dirty="0"/>
              <a:t> U]</a:t>
            </a:r>
            <a:r>
              <a:rPr lang="en-IN" dirty="0" err="1"/>
              <a:t>úU</a:t>
            </a:r>
            <a:endParaRPr lang="en-IN" dirty="0"/>
          </a:p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Nôok§ÓYôn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CF2EF-7F94-42BA-A029-A97A3A23F51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úVôoRôû</a:t>
            </a:r>
            <a:r>
              <a:rPr lang="en-IN" dirty="0"/>
              <a:t>]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Tt±dùLôs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Ë®lTôn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1F70-76F5-469F-9322-1081B212C5C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LNkR</a:t>
            </a:r>
            <a:r>
              <a:rPr lang="en-IN" dirty="0"/>
              <a:t> </a:t>
            </a:r>
            <a:r>
              <a:rPr lang="en-IN" dirty="0" err="1"/>
              <a:t>UôWôúYô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úYiPôúU</a:t>
            </a:r>
            <a:endParaRPr lang="en-IN" dirty="0"/>
          </a:p>
          <a:p>
            <a:r>
              <a:rPr lang="es-ES" dirty="0" err="1"/>
              <a:t>LojRo</a:t>
            </a:r>
            <a:r>
              <a:rPr lang="es-ES" dirty="0"/>
              <a:t> </a:t>
            </a:r>
            <a:r>
              <a:rPr lang="es-ES" dirty="0" err="1"/>
              <a:t>Euú</a:t>
            </a:r>
            <a:r>
              <a:rPr lang="es-ES" dirty="0"/>
              <a:t>]</a:t>
            </a:r>
            <a:r>
              <a:rPr lang="es-ES" dirty="0" err="1"/>
              <a:t>ôúP</a:t>
            </a:r>
            <a:r>
              <a:rPr lang="es-ES" dirty="0"/>
              <a:t> Es[</a:t>
            </a:r>
            <a:r>
              <a:rPr lang="es-ES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DE88B-34D6-459F-B1B1-EEF8E3D0728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ù_Tj§úX</a:t>
            </a:r>
            <a:r>
              <a:rPr lang="en-IN" dirty="0"/>
              <a:t> ¿ ®¯</a:t>
            </a:r>
            <a:r>
              <a:rPr lang="en-IN" dirty="0" err="1"/>
              <a:t>lTôn</a:t>
            </a:r>
            <a:r>
              <a:rPr lang="en-IN" dirty="0"/>
              <a:t> </a:t>
            </a:r>
            <a:r>
              <a:rPr lang="en-IN" dirty="0" err="1"/>
              <a:t>CÚkÕ</a:t>
            </a:r>
            <a:endParaRPr lang="en-IN" dirty="0"/>
          </a:p>
          <a:p>
            <a:r>
              <a:rPr lang="en-IN" dirty="0" err="1"/>
              <a:t>ùYt±ûV</a:t>
            </a:r>
            <a:r>
              <a:rPr lang="en-IN" dirty="0"/>
              <a:t> </a:t>
            </a:r>
            <a:r>
              <a:rPr lang="en-IN" dirty="0" err="1"/>
              <a:t>úNoj§ÓYôn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A5D3B-5276-46C8-9132-18949C53114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Õ§jÕ</a:t>
            </a:r>
            <a:endParaRPr lang="en-IN" dirty="0"/>
          </a:p>
          <a:p>
            <a:r>
              <a:rPr lang="en-IN" dirty="0" err="1"/>
              <a:t>Aà</a:t>
            </a:r>
            <a:r>
              <a:rPr lang="en-IN" dirty="0"/>
              <a:t>§]m </a:t>
            </a:r>
            <a:r>
              <a:rPr lang="en-IN" dirty="0" err="1"/>
              <a:t>Ë®lTôúV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134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2020-11-04T07:54:06Z</dcterms:modified>
</cp:coreProperties>
</file>