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04-11-2020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E8317-0637-47C2-A56B-8AA59CC4A99F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CWiPôm</a:t>
            </a:r>
            <a:r>
              <a:rPr lang="en-IN" dirty="0"/>
              <a:t> </a:t>
            </a:r>
            <a:r>
              <a:rPr lang="en-IN" dirty="0" err="1"/>
              <a:t>YÚûL«úX</a:t>
            </a:r>
            <a:r>
              <a:rPr lang="en-IN" dirty="0"/>
              <a:t>-¡±</a:t>
            </a:r>
            <a:r>
              <a:rPr lang="en-IN" dirty="0" err="1"/>
              <a:t>vÕ</a:t>
            </a:r>
            <a:endParaRPr lang="en-IN" dirty="0"/>
          </a:p>
          <a:p>
            <a:r>
              <a:rPr lang="en-IN" dirty="0" err="1"/>
              <a:t>CúVÑûY</a:t>
            </a:r>
            <a:r>
              <a:rPr lang="en-IN" dirty="0"/>
              <a:t> </a:t>
            </a:r>
            <a:r>
              <a:rPr lang="en-IN" dirty="0" err="1"/>
              <a:t>Nk§lTôVô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9D5AE-9E1E-4167-B8CA-540D1E8A3C32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CúRô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YÚ¡ú</a:t>
            </a:r>
            <a:r>
              <a:rPr lang="en-IN" dirty="0"/>
              <a:t>\u</a:t>
            </a:r>
          </a:p>
          <a:p>
            <a:r>
              <a:rPr lang="en-IN" dirty="0"/>
              <a:t>º</a:t>
            </a:r>
            <a:r>
              <a:rPr lang="en-IN" dirty="0" err="1"/>
              <a:t>d¡WUôn</a:t>
            </a:r>
            <a:r>
              <a:rPr lang="en-IN" dirty="0"/>
              <a:t> </a:t>
            </a:r>
            <a:r>
              <a:rPr lang="en-IN" dirty="0" err="1"/>
              <a:t>YÚ¡ú</a:t>
            </a:r>
            <a:r>
              <a:rPr lang="en-IN" dirty="0"/>
              <a:t>\u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7D06B-A297-4C63-9A6B-777B2BBA7AD6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AúRô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úULeL°p</a:t>
            </a:r>
            <a:endParaRPr lang="en-IN" dirty="0"/>
          </a:p>
          <a:p>
            <a:r>
              <a:rPr lang="en-IN" dirty="0" err="1"/>
              <a:t>YÚm</a:t>
            </a:r>
            <a:r>
              <a:rPr lang="en-IN" dirty="0"/>
              <a:t> </a:t>
            </a:r>
            <a:r>
              <a:rPr lang="en-IN" dirty="0" err="1"/>
              <a:t>úYû</a:t>
            </a:r>
            <a:r>
              <a:rPr lang="en-IN" dirty="0"/>
              <a:t>[ </a:t>
            </a:r>
            <a:r>
              <a:rPr lang="en-IN" dirty="0" err="1"/>
              <a:t>ùSÚe¡tú</a:t>
            </a:r>
            <a:r>
              <a:rPr lang="en-IN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B0D63B-A6C4-4F9D-8D3B-349C399697A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CWh£lûT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ôVô</a:t>
            </a:r>
            <a:endParaRPr lang="en-IN" dirty="0"/>
          </a:p>
          <a:p>
            <a:r>
              <a:rPr lang="en-IN" dirty="0" err="1"/>
              <a:t>êr</a:t>
            </a:r>
            <a:r>
              <a:rPr lang="en-IN" dirty="0"/>
              <a:t>¡ </a:t>
            </a:r>
            <a:r>
              <a:rPr lang="en-IN" dirty="0" err="1"/>
              <a:t>vSô</a:t>
            </a:r>
            <a:r>
              <a:rPr lang="en-IN" dirty="0"/>
              <a:t>]m </a:t>
            </a:r>
            <a:r>
              <a:rPr lang="en-IN" dirty="0" err="1"/>
              <a:t>GÓjRôVô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AC64F-C0F9-4C53-8C4D-9BE95B7C971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B®«u</a:t>
            </a:r>
            <a:r>
              <a:rPr lang="en-IN" dirty="0"/>
              <a:t> </a:t>
            </a:r>
            <a:r>
              <a:rPr lang="en-IN" dirty="0" err="1"/>
              <a:t>AfNôWjûR</a:t>
            </a:r>
            <a:endParaRPr lang="en-IN" dirty="0"/>
          </a:p>
          <a:p>
            <a:r>
              <a:rPr lang="en-IN" dirty="0" err="1"/>
              <a:t>AûPVô</a:t>
            </a:r>
            <a:r>
              <a:rPr lang="en-IN" dirty="0"/>
              <a:t>[</a:t>
            </a:r>
            <a:r>
              <a:rPr lang="en-IN" dirty="0" err="1"/>
              <a:t>Uôn</a:t>
            </a:r>
            <a:r>
              <a:rPr lang="en-IN" dirty="0"/>
              <a:t> </a:t>
            </a:r>
            <a:r>
              <a:rPr lang="en-IN" dirty="0" err="1"/>
              <a:t>ùTt</a:t>
            </a:r>
            <a:r>
              <a:rPr lang="en-IN" dirty="0"/>
              <a:t>\</a:t>
            </a:r>
            <a:r>
              <a:rPr lang="en-IN" dirty="0" err="1"/>
              <a:t>ôVô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C7B26-D90A-4F8B-8FED-F6D0C8119653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Lû</a:t>
            </a:r>
            <a:r>
              <a:rPr lang="en-IN" dirty="0"/>
              <a:t>\ §</a:t>
            </a:r>
            <a:r>
              <a:rPr lang="en-IN" dirty="0" err="1"/>
              <a:t>ûW</a:t>
            </a:r>
            <a:r>
              <a:rPr lang="en-IN" dirty="0"/>
              <a:t> At\</a:t>
            </a:r>
            <a:r>
              <a:rPr lang="en-IN" dirty="0" err="1"/>
              <a:t>YWôn</a:t>
            </a:r>
            <a:endParaRPr lang="en-IN" dirty="0"/>
          </a:p>
          <a:p>
            <a:r>
              <a:rPr lang="en-IN" dirty="0" err="1"/>
              <a:t>Ïû</a:t>
            </a:r>
            <a:r>
              <a:rPr lang="en-IN" dirty="0"/>
              <a:t>\ HÕ ª</a:t>
            </a:r>
            <a:r>
              <a:rPr lang="en-IN" dirty="0" err="1"/>
              <a:t>pXôRYWôn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41DEA-06DC-4E2D-AB6C-9E41B2718AC7}"/>
              </a:ext>
            </a:extLst>
          </p:cNvPr>
          <p:cNvSpPr txBox="1"/>
          <p:nvPr/>
        </p:nvSpPr>
        <p:spPr>
          <a:xfrm>
            <a:off x="-1" y="5406518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éWQm</a:t>
            </a:r>
            <a:r>
              <a:rPr lang="en-IN" dirty="0"/>
              <a:t> </a:t>
            </a:r>
            <a:r>
              <a:rPr lang="en-IN" dirty="0" err="1"/>
              <a:t>AûPkRYWôn</a:t>
            </a:r>
            <a:endParaRPr lang="en-IN" dirty="0"/>
          </a:p>
          <a:p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UôßYôúV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202F6-ABFB-48A0-AA2A-90F561DF96C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UôWSôRô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UôWSôRô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D6150-675F-4196-B6E7-0B8AEFA7BE3D}"/>
              </a:ext>
            </a:extLst>
          </p:cNvPr>
          <p:cNvSpPr txBox="1"/>
          <p:nvPr/>
        </p:nvSpPr>
        <p:spPr>
          <a:xfrm>
            <a:off x="0" y="539812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UôWSôRô</a:t>
            </a:r>
            <a:r>
              <a:rPr lang="en-IN" dirty="0"/>
              <a:t> </a:t>
            </a:r>
            <a:r>
              <a:rPr lang="en-IN" dirty="0" err="1"/>
              <a:t>ApúXíVô</a:t>
            </a:r>
            <a:endParaRPr lang="en-IN" dirty="0"/>
          </a:p>
          <a:p>
            <a:r>
              <a:rPr lang="en-IN" dirty="0" err="1"/>
              <a:t>ApúXíVô</a:t>
            </a:r>
            <a:r>
              <a:rPr lang="en-IN" dirty="0"/>
              <a:t> </a:t>
            </a:r>
            <a:r>
              <a:rPr lang="en-IN" dirty="0" err="1"/>
              <a:t>UôWSôRô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84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2020-11-04T08:03:00Z</dcterms:modified>
</cp:coreProperties>
</file>