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7" r:id="rId7"/>
    <p:sldId id="3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395D3-0F22-48CA-B88F-0E773395A2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ÚûTúV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jRØm</a:t>
            </a:r>
            <a:r>
              <a:rPr lang="en-IN" dirty="0"/>
              <a:t> </a:t>
            </a:r>
            <a:r>
              <a:rPr lang="en-IN" dirty="0" err="1"/>
              <a:t>RôeÏm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72479-DFC1-4B24-8CFE-289A12D3515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Nj§Vm</a:t>
            </a:r>
            <a:r>
              <a:rPr lang="es-ES" dirty="0"/>
              <a:t> </a:t>
            </a:r>
            <a:r>
              <a:rPr lang="es-ES" dirty="0" err="1"/>
              <a:t>ËYu</a:t>
            </a:r>
            <a:r>
              <a:rPr lang="es-ES" dirty="0"/>
              <a:t> </a:t>
            </a:r>
            <a:r>
              <a:rPr lang="es-ES" dirty="0" err="1"/>
              <a:t>Y¯ÙUô</a:t>
            </a:r>
            <a:r>
              <a:rPr lang="es-ES" dirty="0"/>
              <a:t>]</a:t>
            </a:r>
          </a:p>
          <a:p>
            <a:r>
              <a:rPr lang="en-IN" dirty="0" err="1"/>
              <a:t>ùRnY</a:t>
            </a:r>
            <a:r>
              <a:rPr lang="en-IN" dirty="0"/>
              <a:t> </a:t>
            </a:r>
            <a:r>
              <a:rPr lang="en-IN" dirty="0" err="1"/>
              <a:t>ÏUôWu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99A3D-0E48-44B7-A05E-34010E017E93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Y\</a:t>
            </a:r>
            <a:r>
              <a:rPr lang="en-IN" dirty="0" err="1"/>
              <a:t>iP</a:t>
            </a:r>
            <a:r>
              <a:rPr lang="en-IN" dirty="0"/>
              <a:t> </a:t>
            </a:r>
            <a:r>
              <a:rPr lang="en-IN" dirty="0" err="1"/>
              <a:t>BjÕUô®u</a:t>
            </a:r>
            <a:r>
              <a:rPr lang="en-IN" dirty="0"/>
              <a:t> </a:t>
            </a:r>
            <a:r>
              <a:rPr lang="en-IN" dirty="0" err="1"/>
              <a:t>RôLm</a:t>
            </a:r>
            <a:r>
              <a:rPr lang="en-IN" dirty="0"/>
              <a:t> ¾W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YpX</a:t>
            </a:r>
            <a:endParaRPr lang="en-IN" dirty="0"/>
          </a:p>
          <a:p>
            <a:r>
              <a:rPr lang="en-IN" dirty="0"/>
              <a:t>Eu]R </a:t>
            </a:r>
            <a:r>
              <a:rPr lang="en-IN" dirty="0" err="1"/>
              <a:t>B®Vôp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¨</a:t>
            </a:r>
            <a:r>
              <a:rPr lang="en-IN" dirty="0" err="1"/>
              <a:t>Wl×m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73EE0-E433-4741-AAF1-6AA4F8E83BDA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RôrûUÙs</a:t>
            </a:r>
            <a:r>
              <a:rPr lang="en-IN" dirty="0"/>
              <a:t>[</a:t>
            </a:r>
            <a:r>
              <a:rPr lang="en-IN" dirty="0" err="1"/>
              <a:t>YodÏ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A°dÏm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  <a:p>
            <a:r>
              <a:rPr lang="en-IN" dirty="0" err="1"/>
              <a:t>ÁhT¬u</a:t>
            </a:r>
            <a:r>
              <a:rPr lang="en-IN" dirty="0"/>
              <a:t> </a:t>
            </a:r>
            <a:r>
              <a:rPr lang="en-IN" dirty="0" err="1"/>
              <a:t>CWjRjRôp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ÁhP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FE30F-F55D-457F-980A-45660721E2D7}"/>
              </a:ext>
            </a:extLst>
          </p:cNvPr>
          <p:cNvSpPr txBox="1"/>
          <p:nvPr/>
        </p:nvSpPr>
        <p:spPr>
          <a:xfrm>
            <a:off x="0" y="5389740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/>
              <a:t>×§V ¡</a:t>
            </a:r>
            <a:r>
              <a:rPr lang="en-IN" sz="4300" dirty="0" err="1"/>
              <a:t>ÚûTúV</a:t>
            </a:r>
            <a:r>
              <a:rPr lang="en-IN" sz="4300" dirty="0"/>
              <a:t> </a:t>
            </a:r>
            <a:r>
              <a:rPr lang="en-IN" sz="4300" dirty="0" err="1"/>
              <a:t>LôûX</a:t>
            </a:r>
            <a:r>
              <a:rPr lang="en-IN" sz="4300" dirty="0"/>
              <a:t> </a:t>
            </a:r>
            <a:r>
              <a:rPr lang="en-IN" sz="4300" dirty="0" err="1"/>
              <a:t>úRôßm</a:t>
            </a:r>
            <a:r>
              <a:rPr lang="en-IN" sz="4300" dirty="0"/>
              <a:t> </a:t>
            </a:r>
            <a:r>
              <a:rPr lang="en-IN" sz="4300" dirty="0" err="1"/>
              <a:t>ãrk§ÓúR</a:t>
            </a:r>
            <a:endParaRPr lang="en-IN" sz="4300" dirty="0"/>
          </a:p>
          <a:p>
            <a:r>
              <a:rPr lang="en-IN" sz="4300" dirty="0" err="1"/>
              <a:t>úVôoRôû</a:t>
            </a:r>
            <a:r>
              <a:rPr lang="en-IN" sz="4300" dirty="0"/>
              <a:t>]d </a:t>
            </a:r>
            <a:r>
              <a:rPr lang="en-IN" sz="4300" dirty="0" err="1"/>
              <a:t>LPdûL«p</a:t>
            </a:r>
            <a:r>
              <a:rPr lang="en-IN" sz="4300" dirty="0"/>
              <a:t> </a:t>
            </a:r>
            <a:r>
              <a:rPr lang="en-IN" sz="4300" dirty="0" err="1"/>
              <a:t>áPf</a:t>
            </a:r>
            <a:r>
              <a:rPr lang="en-IN" sz="4300" dirty="0"/>
              <a:t> </a:t>
            </a:r>
            <a:r>
              <a:rPr lang="en-IN" sz="4300" dirty="0" err="1"/>
              <a:t>ùNpÛm</a:t>
            </a:r>
            <a:r>
              <a:rPr lang="en-IN" sz="4300" dirty="0"/>
              <a:t> ¡</a:t>
            </a:r>
            <a:r>
              <a:rPr lang="en-IN" sz="4300" dirty="0" err="1"/>
              <a:t>ÚûTúV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1A42D-B90E-44DC-BE68-E55477DDBF84}"/>
              </a:ext>
            </a:extLst>
          </p:cNvPr>
          <p:cNvSpPr txBox="1"/>
          <p:nvPr/>
        </p:nvSpPr>
        <p:spPr>
          <a:xfrm>
            <a:off x="0" y="538974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AûZjR</a:t>
            </a:r>
            <a:r>
              <a:rPr lang="en-IN" dirty="0"/>
              <a:t> </a:t>
            </a:r>
            <a:r>
              <a:rPr lang="en-IN" dirty="0" err="1"/>
              <a:t>TôûR«úX</a:t>
            </a:r>
            <a:r>
              <a:rPr lang="en-IN" dirty="0"/>
              <a:t> </a:t>
            </a:r>
            <a:r>
              <a:rPr lang="en-IN" dirty="0" err="1"/>
              <a:t>úNôoÜ</a:t>
            </a:r>
            <a:r>
              <a:rPr lang="en-IN" dirty="0"/>
              <a:t> ¾odÏm ¡</a:t>
            </a:r>
            <a:r>
              <a:rPr lang="en-IN" dirty="0" err="1"/>
              <a:t>ÚûTúV</a:t>
            </a:r>
            <a:endParaRPr lang="en-IN" dirty="0"/>
          </a:p>
          <a:p>
            <a:r>
              <a:rPr lang="en-IN" dirty="0"/>
              <a:t>R[</a:t>
            </a:r>
            <a:r>
              <a:rPr lang="en-IN" dirty="0" err="1"/>
              <a:t>okR</a:t>
            </a:r>
            <a:r>
              <a:rPr lang="en-IN" dirty="0"/>
              <a:t> </a:t>
            </a:r>
            <a:r>
              <a:rPr lang="en-IN" dirty="0" err="1"/>
              <a:t>LWeLû</a:t>
            </a:r>
            <a:r>
              <a:rPr lang="en-IN" dirty="0"/>
              <a:t>[j </a:t>
            </a:r>
            <a:r>
              <a:rPr lang="en-IN" dirty="0" err="1"/>
              <a:t>Rôe¡l</a:t>
            </a:r>
            <a:r>
              <a:rPr lang="en-IN" dirty="0"/>
              <a:t> ©¥</a:t>
            </a:r>
            <a:r>
              <a:rPr lang="en-IN" dirty="0" err="1"/>
              <a:t>dÏm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8D8B6-0FCF-4918-9A76-94AEFF5152CC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úNôRû</a:t>
            </a:r>
            <a:r>
              <a:rPr lang="en-IN" dirty="0"/>
              <a:t>]«p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ãÝm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  <a:p>
            <a:r>
              <a:rPr lang="en-IN" dirty="0" err="1"/>
              <a:t>At×R</a:t>
            </a:r>
            <a:r>
              <a:rPr lang="en-IN" dirty="0"/>
              <a:t> úRY²u ¨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125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2020-11-08T01:29:01Z</dcterms:modified>
</cp:coreProperties>
</file>