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4" r:id="rId6"/>
    <p:sldId id="396" r:id="rId7"/>
    <p:sldId id="3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8DBC0-1DF7-43E3-A345-2399457963A6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dùLôÚYo</a:t>
            </a:r>
            <a:r>
              <a:rPr lang="en-IN" dirty="0"/>
              <a:t> </a:t>
            </a:r>
            <a:r>
              <a:rPr lang="en-IN" dirty="0" err="1"/>
              <a:t>CÚd¡u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úS£d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72E11-70E1-4486-8D66-8A55A83F212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Lôh¥²úX </a:t>
            </a:r>
            <a:r>
              <a:rPr lang="en-IN" dirty="0" err="1"/>
              <a:t>AûXkR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 err="1"/>
              <a:t>LÚûQVôn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262AD-C8A9-4B1F-BE29-B3260FB07E99}"/>
              </a:ext>
            </a:extLst>
          </p:cNvPr>
          <p:cNvSpPr txBox="1"/>
          <p:nvPr/>
        </p:nvSpPr>
        <p:spPr>
          <a:xfrm>
            <a:off x="0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EDAF0-E74D-4432-9170-E88B134D57FE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Lô]</a:t>
            </a:r>
            <a:r>
              <a:rPr lang="en-IN" dirty="0" err="1"/>
              <a:t>LjÕ</a:t>
            </a:r>
            <a:r>
              <a:rPr lang="en-IN" dirty="0"/>
              <a:t> </a:t>
            </a:r>
            <a:r>
              <a:rPr lang="en-IN" dirty="0" err="1"/>
              <a:t>Bh¥û</a:t>
            </a:r>
            <a:r>
              <a:rPr lang="en-IN" dirty="0"/>
              <a:t>]l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Y¯Rl</a:t>
            </a:r>
            <a:r>
              <a:rPr lang="en-IN" dirty="0"/>
              <a:t>© §¬</a:t>
            </a:r>
            <a:r>
              <a:rPr lang="en-IN" dirty="0" err="1"/>
              <a:t>kúRú</a:t>
            </a:r>
            <a:r>
              <a:rPr lang="en-IN" dirty="0"/>
              <a:t>]</a:t>
            </a:r>
          </a:p>
          <a:p>
            <a:r>
              <a:rPr lang="en-IN" dirty="0" err="1"/>
              <a:t>úSNWYo</a:t>
            </a:r>
            <a:r>
              <a:rPr lang="en-IN" dirty="0"/>
              <a:t> </a:t>
            </a:r>
            <a:r>
              <a:rPr lang="en-IN" dirty="0" err="1"/>
              <a:t>úR¥YkÕ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ÁhÓd</a:t>
            </a:r>
            <a:r>
              <a:rPr lang="en-IN" dirty="0"/>
              <a:t> </a:t>
            </a:r>
            <a:r>
              <a:rPr lang="en-IN" dirty="0" err="1"/>
              <a:t>ùLôiPôo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29F3C-3F9B-4BFB-8DAF-154800F80813}"/>
              </a:ext>
            </a:extLst>
          </p:cNvPr>
          <p:cNvSpPr txBox="1"/>
          <p:nvPr/>
        </p:nvSpPr>
        <p:spPr>
          <a:xfrm>
            <a:off x="0" y="546524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a-DK" sz="4000" dirty="0"/>
              <a:t>Guû]VYo ùR¬kR§]ôp </a:t>
            </a:r>
            <a:r>
              <a:rPr lang="en-IN" sz="4000" dirty="0" err="1"/>
              <a:t>CúVÑûY</a:t>
            </a:r>
            <a:r>
              <a:rPr lang="en-IN" sz="4000" dirty="0"/>
              <a:t> </a:t>
            </a:r>
            <a:r>
              <a:rPr lang="en-IN" sz="4000" dirty="0" err="1"/>
              <a:t>A±kúRú</a:t>
            </a:r>
            <a:r>
              <a:rPr lang="en-IN" sz="4000" dirty="0"/>
              <a:t>]</a:t>
            </a:r>
          </a:p>
          <a:p>
            <a:r>
              <a:rPr lang="en-IN" sz="4000" dirty="0" err="1"/>
              <a:t>TWj§p</a:t>
            </a:r>
            <a:r>
              <a:rPr lang="en-IN" sz="4000" dirty="0"/>
              <a:t> </a:t>
            </a:r>
            <a:r>
              <a:rPr lang="en-IN" sz="4000" dirty="0" err="1"/>
              <a:t>Guû</a:t>
            </a:r>
            <a:r>
              <a:rPr lang="en-IN" sz="4000" dirty="0"/>
              <a:t>] </a:t>
            </a:r>
            <a:r>
              <a:rPr lang="en-IN" sz="4000" dirty="0" err="1"/>
              <a:t>úNoj§ÓYôo</a:t>
            </a:r>
            <a:r>
              <a:rPr lang="en-IN" sz="4000" dirty="0"/>
              <a:t> </a:t>
            </a:r>
            <a:r>
              <a:rPr lang="en-IN" sz="4000" dirty="0" err="1"/>
              <a:t>T¬ÑjRm</a:t>
            </a:r>
            <a:r>
              <a:rPr lang="en-IN" sz="4000" dirty="0"/>
              <a:t> </a:t>
            </a:r>
            <a:r>
              <a:rPr lang="en-IN" sz="4000" dirty="0" err="1"/>
              <a:t>AûPk§ÓúYu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9900E-3B7C-4649-BF0B-B9C56A64A700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LÓm</a:t>
            </a:r>
            <a:r>
              <a:rPr lang="en-IN" dirty="0"/>
              <a:t> ×</a:t>
            </a:r>
            <a:r>
              <a:rPr lang="en-IN" dirty="0" err="1"/>
              <a:t>VÛm</a:t>
            </a:r>
            <a:r>
              <a:rPr lang="en-IN" dirty="0"/>
              <a:t> </a:t>
            </a:r>
            <a:r>
              <a:rPr lang="en-IN" dirty="0" err="1"/>
              <a:t>ùTÚe</a:t>
            </a:r>
            <a:r>
              <a:rPr lang="en-IN" dirty="0"/>
              <a:t> </a:t>
            </a:r>
            <a:r>
              <a:rPr lang="en-IN" dirty="0" err="1"/>
              <a:t>Lôtßm</a:t>
            </a:r>
            <a:r>
              <a:rPr lang="en-IN" dirty="0"/>
              <a:t> </a:t>
            </a:r>
            <a:r>
              <a:rPr lang="en-IN" dirty="0" err="1"/>
              <a:t>úUô§úV</a:t>
            </a:r>
            <a:r>
              <a:rPr lang="en-IN" dirty="0"/>
              <a:t> </a:t>
            </a:r>
            <a:r>
              <a:rPr lang="en-IN" dirty="0" err="1"/>
              <a:t>Rôd</a:t>
            </a:r>
            <a:r>
              <a:rPr lang="en-IN" dirty="0"/>
              <a:t>¡]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AûX</a:t>
            </a:r>
            <a:r>
              <a:rPr lang="en-IN" dirty="0"/>
              <a:t> </a:t>
            </a:r>
            <a:r>
              <a:rPr lang="en-IN" dirty="0" err="1"/>
              <a:t>LPp</a:t>
            </a:r>
            <a:r>
              <a:rPr lang="en-IN" dirty="0"/>
              <a:t> </a:t>
            </a:r>
            <a:r>
              <a:rPr lang="en-IN" dirty="0" err="1"/>
              <a:t>SPkRY¬u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G]</a:t>
            </a:r>
            <a:r>
              <a:rPr lang="en-IN" dirty="0" err="1"/>
              <a:t>dLôRWúY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4E984-7356-4015-B98A-ED44CF1EFEA6}"/>
              </a:ext>
            </a:extLst>
          </p:cNvPr>
          <p:cNvSpPr txBox="1"/>
          <p:nvPr/>
        </p:nvSpPr>
        <p:spPr>
          <a:xfrm>
            <a:off x="0" y="5414907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úULeLs</a:t>
            </a:r>
            <a:r>
              <a:rPr lang="en-IN" sz="4300" dirty="0"/>
              <a:t> </a:t>
            </a:r>
            <a:r>
              <a:rPr lang="en-IN" sz="4300" dirty="0" err="1"/>
              <a:t>úUp</a:t>
            </a:r>
            <a:r>
              <a:rPr lang="en-IN" sz="4300" dirty="0"/>
              <a:t> </a:t>
            </a:r>
            <a:r>
              <a:rPr lang="en-IN" sz="4300" dirty="0" err="1"/>
              <a:t>AYo</a:t>
            </a:r>
            <a:r>
              <a:rPr lang="en-IN" sz="4300" dirty="0"/>
              <a:t> </a:t>
            </a:r>
            <a:r>
              <a:rPr lang="en-IN" sz="4300" dirty="0" err="1"/>
              <a:t>YÚûL</a:t>
            </a:r>
            <a:r>
              <a:rPr lang="en-IN" sz="4300" dirty="0"/>
              <a:t> </a:t>
            </a:r>
            <a:r>
              <a:rPr lang="en-IN" sz="4300" dirty="0" err="1"/>
              <a:t>úYLUôn</a:t>
            </a:r>
            <a:r>
              <a:rPr lang="en-IN" sz="4300" dirty="0"/>
              <a:t> </a:t>
            </a:r>
            <a:r>
              <a:rPr lang="en-IN" sz="4300" dirty="0" err="1"/>
              <a:t>ùSÚe¡ÓúR</a:t>
            </a:r>
            <a:endParaRPr lang="en-IN" sz="4300" dirty="0"/>
          </a:p>
          <a:p>
            <a:r>
              <a:rPr lang="en-IN" sz="4300" dirty="0" err="1"/>
              <a:t>AuTÚPu</a:t>
            </a:r>
            <a:r>
              <a:rPr lang="en-IN" sz="4300" dirty="0"/>
              <a:t> </a:t>
            </a:r>
            <a:r>
              <a:rPr lang="en-IN" sz="4300" dirty="0" err="1"/>
              <a:t>úNok§PúY</a:t>
            </a:r>
            <a:r>
              <a:rPr lang="en-IN" sz="4300" dirty="0"/>
              <a:t> </a:t>
            </a:r>
            <a:r>
              <a:rPr lang="en-IN" sz="4300" dirty="0" err="1"/>
              <a:t>BVjRm</a:t>
            </a:r>
            <a:r>
              <a:rPr lang="en-IN" sz="4300" dirty="0"/>
              <a:t> </a:t>
            </a:r>
            <a:r>
              <a:rPr lang="en-IN" sz="4300" dirty="0" err="1"/>
              <a:t>B¡ÓúYôm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121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2020-11-08T01:34:03Z</dcterms:modified>
</cp:coreProperties>
</file>