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7" r:id="rId16"/>
    <p:sldId id="404" r:id="rId17"/>
    <p:sldId id="4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FA48D-58B3-43ED-8142-DF2B9081FE6E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/>
              <a:t>Au× </a:t>
            </a:r>
            <a:r>
              <a:rPr lang="fr-FR" dirty="0" err="1"/>
              <a:t>CúVÑ®u</a:t>
            </a:r>
            <a:r>
              <a:rPr lang="fr-FR" dirty="0"/>
              <a:t> Au× - AÕ </a:t>
            </a:r>
            <a:r>
              <a:rPr lang="en-IN" dirty="0"/>
              <a:t>A[®P </a:t>
            </a:r>
            <a:r>
              <a:rPr lang="en-IN" dirty="0" err="1"/>
              <a:t>Ø¥VôRÕ</a:t>
            </a:r>
            <a:endParaRPr lang="en-IN" dirty="0"/>
          </a:p>
          <a:p>
            <a:r>
              <a:rPr lang="en-IN" dirty="0" err="1"/>
              <a:t>Sm</a:t>
            </a:r>
            <a:r>
              <a:rPr lang="en-IN" dirty="0"/>
              <a:t>× </a:t>
            </a:r>
            <a:r>
              <a:rPr lang="en-IN" dirty="0" err="1"/>
              <a:t>CûR</a:t>
            </a:r>
            <a:r>
              <a:rPr lang="en-IN" dirty="0"/>
              <a:t> ¿ </a:t>
            </a:r>
            <a:r>
              <a:rPr lang="en-IN" dirty="0" err="1"/>
              <a:t>Sm</a:t>
            </a:r>
            <a:r>
              <a:rPr lang="en-IN" dirty="0"/>
              <a:t>× </a:t>
            </a:r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CLU§p</a:t>
            </a:r>
            <a:r>
              <a:rPr lang="en-IN" dirty="0"/>
              <a:t> ¡</a:t>
            </a:r>
            <a:r>
              <a:rPr lang="en-IN" dirty="0" err="1"/>
              <a:t>ûPdLôRÕ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7035E-3092-47B4-B102-8705CD92A6BA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LQY²u </a:t>
            </a:r>
            <a:r>
              <a:rPr lang="en-IN" dirty="0" err="1"/>
              <a:t>AuùTôÚSôs</a:t>
            </a:r>
            <a:r>
              <a:rPr lang="en-IN" dirty="0"/>
              <a:t> - AÕ</a:t>
            </a:r>
          </a:p>
          <a:p>
            <a:r>
              <a:rPr lang="en-IN" dirty="0" err="1"/>
              <a:t>LûWkúR</a:t>
            </a:r>
            <a:r>
              <a:rPr lang="en-IN" dirty="0"/>
              <a:t> </a:t>
            </a:r>
            <a:r>
              <a:rPr lang="en-IN" dirty="0" err="1"/>
              <a:t>úTôn®Óm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CFFF0-A8CF-471E-9826-EDB618989738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]®«u </a:t>
            </a:r>
            <a:r>
              <a:rPr lang="en-IN" dirty="0" err="1"/>
              <a:t>AuùTôÚSôs</a:t>
            </a:r>
            <a:r>
              <a:rPr lang="en-IN" dirty="0"/>
              <a:t> - AÕ</a:t>
            </a:r>
          </a:p>
          <a:p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kúR</a:t>
            </a:r>
            <a:r>
              <a:rPr lang="en-IN" dirty="0"/>
              <a:t> </a:t>
            </a:r>
            <a:r>
              <a:rPr lang="en-IN" dirty="0" err="1"/>
              <a:t>úTôn®Óm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ED35D-2CDF-4358-BD67-00CAF4A4729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Guù\ußm Uô\ôRÕ Gu CúVÑ®u</a:t>
            </a:r>
          </a:p>
          <a:p>
            <a:r>
              <a:rPr lang="en-IN" dirty="0" err="1"/>
              <a:t>çV</a:t>
            </a:r>
            <a:r>
              <a:rPr lang="en-IN" dirty="0"/>
              <a:t> Au×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ED9FD-4EDA-4F08-BD18-B1EE846B79D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Yôr®p</a:t>
            </a:r>
            <a:r>
              <a:rPr lang="en-IN" dirty="0"/>
              <a:t> ¾WôRÕ - Gu úRY²u</a:t>
            </a:r>
          </a:p>
          <a:p>
            <a:r>
              <a:rPr lang="en-IN" dirty="0"/>
              <a:t>ËY Au×</a:t>
            </a: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6CF9F-06C7-42ED-8FC1-8D721FEA77A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úRNj§u</a:t>
            </a:r>
            <a:r>
              <a:rPr lang="en-IN" dirty="0"/>
              <a:t> </a:t>
            </a:r>
            <a:r>
              <a:rPr lang="en-IN" dirty="0" err="1"/>
              <a:t>AuùTôÚ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- AÕ</a:t>
            </a:r>
          </a:p>
          <a:p>
            <a:r>
              <a:rPr lang="en-IN" dirty="0" err="1"/>
              <a:t>úRnkúR</a:t>
            </a:r>
            <a:r>
              <a:rPr lang="en-IN" dirty="0"/>
              <a:t> </a:t>
            </a:r>
            <a:r>
              <a:rPr lang="en-IN" dirty="0" err="1"/>
              <a:t>úTôn®Óm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4D3B6-6334-4F58-9DE7-24B95034A7A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TôNj§u</a:t>
            </a:r>
            <a:r>
              <a:rPr lang="en-IN" dirty="0"/>
              <a:t> </a:t>
            </a:r>
            <a:r>
              <a:rPr lang="en-IN" dirty="0" err="1"/>
              <a:t>AuùTôÚ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- AÕ</a:t>
            </a:r>
          </a:p>
          <a:p>
            <a:r>
              <a:rPr lang="en-IN" dirty="0"/>
              <a:t>T\</a:t>
            </a:r>
            <a:r>
              <a:rPr lang="en-IN" dirty="0" err="1"/>
              <a:t>kúR</a:t>
            </a:r>
            <a:r>
              <a:rPr lang="en-IN" dirty="0"/>
              <a:t> </a:t>
            </a:r>
            <a:r>
              <a:rPr lang="en-IN" dirty="0" err="1"/>
              <a:t>úTôn®Óm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72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315E8-F0BF-446C-B0D9-E3AB2CFB875B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E\®]o </a:t>
            </a:r>
            <a:r>
              <a:rPr lang="en-IN" dirty="0" err="1"/>
              <a:t>AuùTôÚSôs</a:t>
            </a:r>
            <a:r>
              <a:rPr lang="en-IN" dirty="0"/>
              <a:t> - AÕ</a:t>
            </a:r>
          </a:p>
          <a:p>
            <a:r>
              <a:rPr lang="en-IN" dirty="0" err="1"/>
              <a:t>J¯kúR</a:t>
            </a:r>
            <a:r>
              <a:rPr lang="en-IN" dirty="0"/>
              <a:t> </a:t>
            </a:r>
            <a:r>
              <a:rPr lang="en-IN" dirty="0" err="1"/>
              <a:t>úTôn®Óm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573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3D81D-884A-44C7-89DE-0EF3CA8BEA4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EPu</a:t>
            </a:r>
            <a:r>
              <a:rPr lang="en-IN" dirty="0"/>
              <a:t> ©\</a:t>
            </a:r>
            <a:r>
              <a:rPr lang="en-IN" dirty="0" err="1"/>
              <a:t>kRYo</a:t>
            </a:r>
            <a:r>
              <a:rPr lang="en-IN" dirty="0"/>
              <a:t> </a:t>
            </a:r>
            <a:r>
              <a:rPr lang="en-IN" dirty="0" err="1"/>
              <a:t>AuùTôÚSôs</a:t>
            </a:r>
            <a:r>
              <a:rPr lang="en-IN" dirty="0"/>
              <a:t> - AÕ</a:t>
            </a:r>
          </a:p>
          <a:p>
            <a:r>
              <a:rPr lang="en-IN" dirty="0" err="1"/>
              <a:t>A¯kúR</a:t>
            </a:r>
            <a:r>
              <a:rPr lang="en-IN" dirty="0"/>
              <a:t> </a:t>
            </a:r>
            <a:r>
              <a:rPr lang="en-IN" dirty="0" err="1"/>
              <a:t>úTôn®Óm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32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21AAF-9B4F-446F-A088-930C3C3FDB2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Rôn</a:t>
            </a:r>
            <a:r>
              <a:rPr lang="en-IN" dirty="0"/>
              <a:t> </a:t>
            </a:r>
            <a:r>
              <a:rPr lang="en-IN" dirty="0" err="1"/>
              <a:t>RkûR</a:t>
            </a:r>
            <a:r>
              <a:rPr lang="en-IN" dirty="0"/>
              <a:t> </a:t>
            </a:r>
            <a:r>
              <a:rPr lang="en-IN" dirty="0" err="1"/>
              <a:t>AuùTôÚSôs</a:t>
            </a:r>
            <a:r>
              <a:rPr lang="en-IN" dirty="0"/>
              <a:t> - AÕ</a:t>
            </a:r>
          </a:p>
          <a:p>
            <a:r>
              <a:rPr lang="en-IN" dirty="0" err="1"/>
              <a:t>R¦kúR</a:t>
            </a:r>
            <a:r>
              <a:rPr lang="en-IN" dirty="0"/>
              <a:t> </a:t>
            </a:r>
            <a:r>
              <a:rPr lang="en-IN" dirty="0" err="1"/>
              <a:t>úTôn®Óm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97F63-E3EF-4E51-A487-64103BF2378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SpX</a:t>
            </a:r>
            <a:r>
              <a:rPr lang="en-IN" dirty="0"/>
              <a:t> ©</a:t>
            </a:r>
            <a:r>
              <a:rPr lang="en-IN" dirty="0" err="1"/>
              <a:t>sû</a:t>
            </a:r>
            <a:r>
              <a:rPr lang="en-IN" dirty="0"/>
              <a:t>[Ls </a:t>
            </a:r>
            <a:r>
              <a:rPr lang="en-IN" dirty="0" err="1"/>
              <a:t>AuùTôÚSôs</a:t>
            </a:r>
            <a:r>
              <a:rPr lang="en-IN" dirty="0"/>
              <a:t> - AÕ</a:t>
            </a:r>
          </a:p>
          <a:p>
            <a:r>
              <a:rPr lang="en-IN" dirty="0"/>
              <a:t>©¬</a:t>
            </a:r>
            <a:r>
              <a:rPr lang="en-IN" dirty="0" err="1"/>
              <a:t>kúR</a:t>
            </a:r>
            <a:r>
              <a:rPr lang="en-IN" dirty="0"/>
              <a:t> </a:t>
            </a:r>
            <a:r>
              <a:rPr lang="en-IN" dirty="0" err="1"/>
              <a:t>úTôn®Óm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F7201-74EB-47F8-B03A-A8242BC333A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Guù\ußm Uô\ôRÕ Gu CúVÑ®u</a:t>
            </a:r>
          </a:p>
          <a:p>
            <a:r>
              <a:rPr lang="en-IN" dirty="0" err="1"/>
              <a:t>çV</a:t>
            </a:r>
            <a:r>
              <a:rPr lang="en-IN" dirty="0"/>
              <a:t> Au×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CADA6-633C-499F-9F75-12A654FE7D49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Yôr®p</a:t>
            </a:r>
            <a:r>
              <a:rPr lang="en-IN" dirty="0"/>
              <a:t> ¾WôRÕ Gu úRY²u</a:t>
            </a:r>
          </a:p>
          <a:p>
            <a:r>
              <a:rPr lang="en-IN" dirty="0"/>
              <a:t>ËY Au×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BD4C0-14C6-4278-8695-BBCC99639558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SiT²u </a:t>
            </a:r>
            <a:r>
              <a:rPr lang="en-IN" dirty="0" err="1"/>
              <a:t>AuùTôÚSôs</a:t>
            </a:r>
            <a:r>
              <a:rPr lang="en-IN" dirty="0"/>
              <a:t> - AÕ</a:t>
            </a:r>
          </a:p>
          <a:p>
            <a:r>
              <a:rPr lang="en-IN" dirty="0" err="1"/>
              <a:t>S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kúR</a:t>
            </a:r>
            <a:r>
              <a:rPr lang="en-IN" dirty="0"/>
              <a:t> </a:t>
            </a:r>
            <a:r>
              <a:rPr lang="en-IN" dirty="0" err="1"/>
              <a:t>úTôn®Óm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5B41A-EAEE-437F-B22C-DFF324E63DE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Sm©ú</a:t>
            </a:r>
            <a:r>
              <a:rPr lang="en-IN" dirty="0"/>
              <a:t>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AuùTôÚSôs</a:t>
            </a:r>
            <a:r>
              <a:rPr lang="en-IN" dirty="0"/>
              <a:t> - AÕ</a:t>
            </a:r>
          </a:p>
          <a:p>
            <a:r>
              <a:rPr lang="en-IN" dirty="0" err="1"/>
              <a:t>R¦kúR</a:t>
            </a:r>
            <a:r>
              <a:rPr lang="en-IN" dirty="0"/>
              <a:t> </a:t>
            </a:r>
            <a:r>
              <a:rPr lang="en-IN" dirty="0" err="1"/>
              <a:t>úTôn®Óm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468ED-BFF8-4887-8A4A-26640664AEF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Guù\ußm Uô\ôRÕ Gu CúVÑ®u</a:t>
            </a:r>
          </a:p>
          <a:p>
            <a:r>
              <a:rPr lang="en-IN" dirty="0" err="1"/>
              <a:t>çV</a:t>
            </a:r>
            <a:r>
              <a:rPr lang="en-IN" dirty="0"/>
              <a:t> Au×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DBF89-AA45-4728-9093-5F1F6F96555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Yôr®p</a:t>
            </a:r>
            <a:r>
              <a:rPr lang="en-IN" dirty="0"/>
              <a:t> ¾WôRÕ Gu úRY²u</a:t>
            </a:r>
          </a:p>
          <a:p>
            <a:r>
              <a:rPr lang="en-IN" dirty="0"/>
              <a:t>ËY Au×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216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2020-11-08T01:35:28Z</dcterms:modified>
</cp:coreProperties>
</file>