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5200-DF66-444F-BFBC-6840D998433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úVÑúY</a:t>
            </a:r>
            <a:r>
              <a:rPr lang="en-IN" dirty="0"/>
              <a:t> - G]</a:t>
            </a:r>
            <a:r>
              <a:rPr lang="en-IN" dirty="0" err="1"/>
              <a:t>dùLpXôm</a:t>
            </a:r>
            <a:r>
              <a:rPr lang="en-IN" dirty="0"/>
              <a:t> </a:t>
            </a:r>
            <a:r>
              <a:rPr lang="en-IN" dirty="0" err="1"/>
              <a:t>úVÑúY</a:t>
            </a:r>
            <a:endParaRPr lang="en-IN" dirty="0"/>
          </a:p>
          <a:p>
            <a:r>
              <a:rPr lang="en-IN" dirty="0" err="1"/>
              <a:t>ùRôpûX</a:t>
            </a:r>
            <a:r>
              <a:rPr lang="en-IN" dirty="0"/>
              <a:t> ªÏ </a:t>
            </a:r>
            <a:r>
              <a:rPr lang="en-IN" sz="4000" dirty="0" err="1">
                <a:latin typeface="Tamil Bible" pitchFamily="2" charset="0"/>
              </a:rPr>
              <a:t>ap</a:t>
            </a:r>
            <a:r>
              <a:rPr lang="en-IN" dirty="0" err="1"/>
              <a:t>qÜX¡p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1D25F-0C15-43BE-ABC3-9F7ADAB9E44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BVàm</a:t>
            </a:r>
            <a:r>
              <a:rPr lang="en-IN" dirty="0"/>
              <a:t> </a:t>
            </a:r>
            <a:r>
              <a:rPr lang="en-IN" dirty="0" err="1"/>
              <a:t>NLôVàm</a:t>
            </a:r>
            <a:r>
              <a:rPr lang="en-IN" dirty="0"/>
              <a:t> </a:t>
            </a:r>
            <a:r>
              <a:rPr lang="en-IN" dirty="0" err="1"/>
              <a:t>úSVàØTôVàm</a:t>
            </a:r>
            <a:endParaRPr lang="en-IN" dirty="0"/>
          </a:p>
          <a:p>
            <a:r>
              <a:rPr lang="en-IN" dirty="0" err="1"/>
              <a:t>SôVàm</a:t>
            </a:r>
            <a:r>
              <a:rPr lang="en-IN" dirty="0"/>
              <a:t> G]</a:t>
            </a:r>
            <a:r>
              <a:rPr lang="en-IN" dirty="0" err="1"/>
              <a:t>dLuTô</a:t>
            </a:r>
            <a:r>
              <a:rPr lang="en-IN" dirty="0"/>
              <a:t>] </a:t>
            </a:r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UQYô</a:t>
            </a:r>
            <a:r>
              <a:rPr lang="en-IN" dirty="0"/>
              <a:t>[</a:t>
            </a:r>
            <a:r>
              <a:rPr lang="en-IN" dirty="0" err="1"/>
              <a:t>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48BEF-9A2A-440D-B724-FF5D2750B84C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Rô</a:t>
            </a:r>
            <a:r>
              <a:rPr lang="en-IN" dirty="0"/>
              <a:t>«]m _]m </a:t>
            </a:r>
            <a:r>
              <a:rPr lang="en-IN" dirty="0" err="1"/>
              <a:t>TkÕú</a:t>
            </a:r>
            <a:r>
              <a:rPr lang="en-IN" dirty="0"/>
              <a:t>[</a:t>
            </a:r>
            <a:r>
              <a:rPr lang="en-IN" dirty="0" err="1"/>
              <a:t>ôo</a:t>
            </a:r>
            <a:r>
              <a:rPr lang="en-IN" dirty="0"/>
              <a:t> £</a:t>
            </a:r>
            <a:r>
              <a:rPr lang="en-IN" dirty="0" err="1"/>
              <a:t>úS¡Ro</a:t>
            </a:r>
            <a:endParaRPr lang="en-IN" dirty="0"/>
          </a:p>
          <a:p>
            <a:r>
              <a:rPr lang="en-IN" dirty="0" err="1"/>
              <a:t>NkúRôP</a:t>
            </a:r>
            <a:r>
              <a:rPr lang="en-IN" dirty="0"/>
              <a:t> </a:t>
            </a:r>
            <a:r>
              <a:rPr lang="en-IN" dirty="0" err="1"/>
              <a:t>NLXúVôL</a:t>
            </a:r>
            <a:r>
              <a:rPr lang="en-IN" dirty="0"/>
              <a:t> </a:t>
            </a:r>
            <a:r>
              <a:rPr lang="en-IN" dirty="0" err="1"/>
              <a:t>NméWQ</a:t>
            </a:r>
            <a:r>
              <a:rPr lang="en-IN" dirty="0"/>
              <a:t> </a:t>
            </a:r>
            <a:r>
              <a:rPr lang="en-IN" dirty="0" err="1"/>
              <a:t>TôdVØm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52A36-F593-46B1-9076-8E0CBADB9F2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LYûX«XôßRÛm</a:t>
            </a:r>
            <a:r>
              <a:rPr lang="en-IN" dirty="0"/>
              <a:t> </a:t>
            </a:r>
            <a:r>
              <a:rPr lang="en-IN" dirty="0" err="1"/>
              <a:t>LeÏ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ùXu</a:t>
            </a:r>
            <a:r>
              <a:rPr lang="en-IN" dirty="0"/>
              <a:t> </a:t>
            </a:r>
            <a:r>
              <a:rPr lang="en-IN" dirty="0" err="1"/>
              <a:t>ú_ô§Ùm</a:t>
            </a:r>
            <a:endParaRPr lang="en-IN" dirty="0"/>
          </a:p>
          <a:p>
            <a:r>
              <a:rPr lang="en-IN" dirty="0" err="1"/>
              <a:t>LxP</a:t>
            </a:r>
            <a:r>
              <a:rPr lang="en-IN" dirty="0"/>
              <a:t> </a:t>
            </a:r>
            <a:r>
              <a:rPr lang="en-IN" dirty="0" err="1"/>
              <a:t>úSôn</a:t>
            </a:r>
            <a:r>
              <a:rPr lang="en-IN" dirty="0"/>
              <a:t> </a:t>
            </a:r>
            <a:r>
              <a:rPr lang="en-IN" dirty="0" err="1"/>
              <a:t>TÓdûL«úX</a:t>
            </a:r>
            <a:r>
              <a:rPr lang="en-IN" dirty="0"/>
              <a:t> </a:t>
            </a:r>
            <a:r>
              <a:rPr lang="en-IN" dirty="0" err="1"/>
              <a:t>ûL</a:t>
            </a:r>
            <a:r>
              <a:rPr lang="en-IN" dirty="0"/>
              <a:t> </a:t>
            </a:r>
            <a:r>
              <a:rPr lang="en-IN" dirty="0" err="1"/>
              <a:t>LiP</a:t>
            </a:r>
            <a:r>
              <a:rPr lang="en-IN" dirty="0"/>
              <a:t> J[`</a:t>
            </a:r>
            <a:r>
              <a:rPr lang="en-IN" dirty="0" err="1"/>
              <a:t>RØm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76523-9787-4105-B8C5-F8D49F0511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úTôRLl</a:t>
            </a:r>
            <a:r>
              <a:rPr lang="en-IN" dirty="0"/>
              <a:t> ©</a:t>
            </a:r>
            <a:r>
              <a:rPr lang="en-IN" dirty="0" err="1"/>
              <a:t>RôÜùUu</a:t>
            </a:r>
            <a:r>
              <a:rPr lang="en-IN" dirty="0"/>
              <a:t> úTôd¡²p YWj§²p</a:t>
            </a:r>
          </a:p>
          <a:p>
            <a:r>
              <a:rPr lang="en-IN" dirty="0"/>
              <a:t>BRWÜ </a:t>
            </a:r>
            <a:r>
              <a:rPr lang="en-IN" dirty="0" err="1"/>
              <a:t>ùNn§Óe</a:t>
            </a:r>
            <a:r>
              <a:rPr lang="en-IN" dirty="0"/>
              <a:t> </a:t>
            </a:r>
            <a:r>
              <a:rPr lang="en-IN" dirty="0" err="1"/>
              <a:t>áhPô°ÙùUu</a:t>
            </a:r>
            <a:r>
              <a:rPr lang="en-IN" dirty="0"/>
              <a:t> </a:t>
            </a:r>
            <a:r>
              <a:rPr lang="en-IN" dirty="0" err="1"/>
              <a:t>úRôZàm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13EC0-B2E2-4400-ADA9-F800D7A1616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A¦Ù </a:t>
            </a:r>
            <a:r>
              <a:rPr lang="en-IN" dirty="0" err="1"/>
              <a:t>UôTWQØm</a:t>
            </a:r>
            <a:r>
              <a:rPr lang="en-IN" dirty="0"/>
              <a:t> </a:t>
            </a:r>
            <a:r>
              <a:rPr lang="en-IN" dirty="0" err="1"/>
              <a:t>Bv§Ùm</a:t>
            </a:r>
            <a:r>
              <a:rPr lang="en-IN" dirty="0"/>
              <a:t> </a:t>
            </a:r>
            <a:r>
              <a:rPr lang="en-IN" dirty="0" err="1"/>
              <a:t>NmTôj§VØm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ûQVô°Ùm</a:t>
            </a:r>
            <a:r>
              <a:rPr lang="en-IN" dirty="0"/>
              <a:t> </a:t>
            </a:r>
            <a:r>
              <a:rPr lang="en-IN" dirty="0" err="1"/>
              <a:t>ÁhTÚùUu</a:t>
            </a:r>
            <a:r>
              <a:rPr lang="en-IN" dirty="0"/>
              <a:t> ©¬V </a:t>
            </a:r>
            <a:r>
              <a:rPr lang="en-IN" dirty="0" err="1"/>
              <a:t>Uj§VvRàm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BED6A-4AC2-455E-9A3F-1584F057F24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 ËY </a:t>
            </a:r>
            <a:r>
              <a:rPr lang="en-IN" dirty="0" err="1"/>
              <a:t>AlTØm</a:t>
            </a:r>
            <a:r>
              <a:rPr lang="en-IN" dirty="0"/>
              <a:t> </a:t>
            </a:r>
            <a:r>
              <a:rPr lang="en-IN" dirty="0" err="1"/>
              <a:t>BYÛùUu</a:t>
            </a:r>
            <a:r>
              <a:rPr lang="en-IN" dirty="0"/>
              <a:t> </a:t>
            </a:r>
            <a:r>
              <a:rPr lang="en-IN" dirty="0" err="1"/>
              <a:t>LôYÛm</a:t>
            </a:r>
            <a:endParaRPr lang="en-IN" dirty="0"/>
          </a:p>
          <a:p>
            <a:r>
              <a:rPr lang="en-IN" dirty="0" err="1"/>
              <a:t>Oô</a:t>
            </a:r>
            <a:r>
              <a:rPr lang="en-IN" dirty="0"/>
              <a:t>] ¸</a:t>
            </a:r>
            <a:r>
              <a:rPr lang="en-IN" dirty="0" err="1"/>
              <a:t>RØm</a:t>
            </a:r>
            <a:r>
              <a:rPr lang="en-IN" dirty="0"/>
              <a:t> </a:t>
            </a:r>
            <a:r>
              <a:rPr lang="en-IN" dirty="0" err="1"/>
              <a:t>NÕÚm</a:t>
            </a:r>
            <a:r>
              <a:rPr lang="en-IN" dirty="0"/>
              <a:t> </a:t>
            </a:r>
            <a:r>
              <a:rPr lang="en-IN" dirty="0" err="1"/>
              <a:t>SôhPØm</a:t>
            </a:r>
            <a:r>
              <a:rPr lang="en-IN" dirty="0"/>
              <a:t> </a:t>
            </a:r>
            <a:r>
              <a:rPr lang="en-IN" dirty="0" err="1"/>
              <a:t>ùLôiPôhPØm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113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2020-11-04T10:13:16Z</dcterms:modified>
</cp:coreProperties>
</file>