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CB15B26-48C1-44B5-9CA8-E152D96863FE}"/>
    <pc:docChg chg="custSel addSld delSld modSld">
      <pc:chgData name="Samson Christopher" userId="6a13b5f1e64a53ae" providerId="LiveId" clId="{FCB15B26-48C1-44B5-9CA8-E152D96863FE}" dt="2020-03-01T05:23:36.538" v="807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mod">
        <pc:chgData name="Samson Christopher" userId="6a13b5f1e64a53ae" providerId="LiveId" clId="{FCB15B26-48C1-44B5-9CA8-E152D96863FE}" dt="2020-03-01T05:17:55.951" v="112" actId="1036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modSp add mod">
        <pc:chgData name="Samson Christopher" userId="6a13b5f1e64a53ae" providerId="LiveId" clId="{FCB15B26-48C1-44B5-9CA8-E152D96863FE}" dt="2020-03-01T05:18:06.988" v="164" actId="1036"/>
        <pc:sldMkLst>
          <pc:docMk/>
          <pc:sldMk cId="3870930133" sldId="327"/>
        </pc:sldMkLst>
        <pc:spChg chg="add mod">
          <ac:chgData name="Samson Christopher" userId="6a13b5f1e64a53ae" providerId="LiveId" clId="{FCB15B26-48C1-44B5-9CA8-E152D96863FE}" dt="2020-03-01T05:18:06.988" v="164" actId="1036"/>
          <ac:spMkLst>
            <pc:docMk/>
            <pc:sldMk cId="3870930133" sldId="327"/>
            <ac:spMk id="2" creationId="{A0B22CA7-D347-44E7-BA59-9FCDFEE99E13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mod">
        <pc:chgData name="Samson Christopher" userId="6a13b5f1e64a53ae" providerId="LiveId" clId="{FCB15B26-48C1-44B5-9CA8-E152D96863FE}" dt="2020-03-01T05:18:29.890" v="219" actId="1036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mod">
        <pc:chgData name="Samson Christopher" userId="6a13b5f1e64a53ae" providerId="LiveId" clId="{FCB15B26-48C1-44B5-9CA8-E152D96863FE}" dt="2020-03-01T05:19:03.404" v="288" actId="1036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mod">
        <pc:chgData name="Samson Christopher" userId="6a13b5f1e64a53ae" providerId="LiveId" clId="{FCB15B26-48C1-44B5-9CA8-E152D96863FE}" dt="2020-03-01T05:19:23.892" v="343" actId="1035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Sp modSp add mod">
        <pc:chgData name="Samson Christopher" userId="6a13b5f1e64a53ae" providerId="LiveId" clId="{FCB15B26-48C1-44B5-9CA8-E152D96863FE}" dt="2020-03-01T05:19:43.651" v="352" actId="1036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Sp modSp add mod">
        <pc:chgData name="Samson Christopher" userId="6a13b5f1e64a53ae" providerId="LiveId" clId="{FCB15B26-48C1-44B5-9CA8-E152D96863FE}" dt="2020-03-01T05:19:56.182" v="375" actId="1036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mod">
        <pc:chgData name="Samson Christopher" userId="6a13b5f1e64a53ae" providerId="LiveId" clId="{FCB15B26-48C1-44B5-9CA8-E152D96863FE}" dt="2020-03-01T05:20:29.436" v="445" actId="1036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mod">
        <pc:chgData name="Samson Christopher" userId="6a13b5f1e64a53ae" providerId="LiveId" clId="{FCB15B26-48C1-44B5-9CA8-E152D96863FE}" dt="2020-03-01T05:21:15.493" v="508" actId="1036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mod">
        <pc:chgData name="Samson Christopher" userId="6a13b5f1e64a53ae" providerId="LiveId" clId="{FCB15B26-48C1-44B5-9CA8-E152D96863FE}" dt="2020-03-01T05:21:49.269" v="576" actId="1036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mod">
        <pc:chgData name="Samson Christopher" userId="6a13b5f1e64a53ae" providerId="LiveId" clId="{FCB15B26-48C1-44B5-9CA8-E152D96863FE}" dt="2020-03-01T05:22:08.366" v="640" actId="1036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Sp modSp add mod">
        <pc:chgData name="Samson Christopher" userId="6a13b5f1e64a53ae" providerId="LiveId" clId="{FCB15B26-48C1-44B5-9CA8-E152D96863FE}" dt="2020-03-01T05:22:30.279" v="693" actId="1035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Sp modSp add mod">
        <pc:chgData name="Samson Christopher" userId="6a13b5f1e64a53ae" providerId="LiveId" clId="{FCB15B26-48C1-44B5-9CA8-E152D96863FE}" dt="2020-03-01T05:23:15.955" v="755" actId="1036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23:36.538" v="807" actId="1036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9A45A-05DD-438E-A8C5-573A1BA32778}"/>
              </a:ext>
            </a:extLst>
          </p:cNvPr>
          <p:cNvSpPr/>
          <p:nvPr/>
        </p:nvSpPr>
        <p:spPr>
          <a:xfrm>
            <a:off x="1630532" y="5280872"/>
            <a:ext cx="8930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çVôúY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úRôj§Wm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EUdùLußm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úRôj§Wm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E8232-CCE8-4BA4-9808-36958652BC01}"/>
              </a:ext>
            </a:extLst>
          </p:cNvPr>
          <p:cNvSpPr/>
          <p:nvPr/>
        </p:nvSpPr>
        <p:spPr>
          <a:xfrm>
            <a:off x="0" y="5355438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Li¼úWô ¿o Gu]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Li¼úWô ¿o</a:t>
            </a: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AiQúX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AiQúX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2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10F67-7EF7-4F38-A3B9-4852E0062C69}"/>
              </a:ext>
            </a:extLst>
          </p:cNvPr>
          <p:cNvSpPr/>
          <p:nvPr/>
        </p:nvSpPr>
        <p:spPr>
          <a:xfrm>
            <a:off x="2322990" y="5271993"/>
            <a:ext cx="75460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YÚÅo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ÕûWúV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RôNoLÞm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4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63EA0A-1B7B-47E5-A298-2B25F2ED1C7F}"/>
              </a:ext>
            </a:extLst>
          </p:cNvPr>
          <p:cNvSpPr/>
          <p:nvPr/>
        </p:nvSpPr>
        <p:spPr>
          <a:xfrm>
            <a:off x="0" y="5257775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R¬£dL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R¬£dL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B]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2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8BD72-7814-4B63-927D-6102BD2A5E8D}"/>
              </a:ext>
            </a:extLst>
          </p:cNvPr>
          <p:cNvSpPr/>
          <p:nvPr/>
        </p:nvSpPr>
        <p:spPr>
          <a:xfrm>
            <a:off x="2136559" y="5280867"/>
            <a:ext cx="79188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úRôj§Wm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ùTôeÏùRu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3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D9D4B1-2C8E-40B1-A6D4-9A87670BAC80}"/>
              </a:ext>
            </a:extLst>
          </p:cNvPr>
          <p:cNvSpPr/>
          <p:nvPr/>
        </p:nvSpPr>
        <p:spPr>
          <a:xfrm>
            <a:off x="0" y="527553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Õ§ÙUdúL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Õ§ÙUdúL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9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22CA7-D347-44E7-BA59-9FCDFEE99E13}"/>
              </a:ext>
            </a:extLst>
          </p:cNvPr>
          <p:cNvSpPr/>
          <p:nvPr/>
        </p:nvSpPr>
        <p:spPr>
          <a:xfrm>
            <a:off x="2579653" y="5667941"/>
            <a:ext cx="70326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úRôj§Wm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3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38191-8999-481A-B88B-4071D575355F}"/>
              </a:ext>
            </a:extLst>
          </p:cNvPr>
          <p:cNvSpPr/>
          <p:nvPr/>
        </p:nvSpPr>
        <p:spPr>
          <a:xfrm>
            <a:off x="1856912" y="5254235"/>
            <a:ext cx="84781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Ak¨V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CÚkÕ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5AB15F-A885-446A-A62C-7AF275082069}"/>
              </a:ext>
            </a:extLst>
          </p:cNvPr>
          <p:cNvSpPr/>
          <p:nvPr/>
        </p:nvSpPr>
        <p:spPr>
          <a:xfrm>
            <a:off x="0" y="5266656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ÁhPúRú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ÁhPúRú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 -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kûRVôm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kûR«úR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1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00A2F-8702-417C-B9CB-7DE2F274110B}"/>
              </a:ext>
            </a:extLst>
          </p:cNvPr>
          <p:cNvSpPr/>
          <p:nvPr/>
        </p:nvSpPr>
        <p:spPr>
          <a:xfrm>
            <a:off x="3048000" y="5263111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Ñj§L¬jÕ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F¯Vm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ùNnVf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6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320F7-C396-4001-B0B7-EA7CBC835DDD}"/>
              </a:ext>
            </a:extLst>
          </p:cNvPr>
          <p:cNvSpPr/>
          <p:nvPr/>
        </p:nvSpPr>
        <p:spPr>
          <a:xfrm>
            <a:off x="0" y="527117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Dk¾úWô</a:t>
            </a:r>
          </a:p>
          <a:p>
            <a:pPr algn="ctr"/>
            <a:r>
              <a:rPr lang="da-DK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 B® Dk¾úWô - At×Rm. At×RúU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4EFA2A-0B9D-4825-83F3-38BCBD6D2DFB}"/>
              </a:ext>
            </a:extLst>
          </p:cNvPr>
          <p:cNvSpPr/>
          <p:nvPr/>
        </p:nvSpPr>
        <p:spPr>
          <a:xfrm>
            <a:off x="3048000" y="5280867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úSônl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©¦ VôÜk¾W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BRWYôp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2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4F5775-6462-4125-8ABE-5909CF848272}"/>
              </a:ext>
            </a:extLst>
          </p:cNvPr>
          <p:cNvSpPr/>
          <p:nvPr/>
        </p:nvSpPr>
        <p:spPr>
          <a:xfrm>
            <a:off x="-1" y="5275535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N¡j¾úW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N¡j¾úW 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1DD02-53F4-4D55-AC97-9D8D13CB1CF2}"/>
              </a:ext>
            </a:extLst>
          </p:cNvPr>
          <p:cNvSpPr/>
          <p:nvPr/>
        </p:nvSpPr>
        <p:spPr>
          <a:xfrm>
            <a:off x="1843596" y="5280874"/>
            <a:ext cx="8504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HuRôu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CqYuùT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dúLô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HÕªpXôR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Gu²p</a:t>
            </a:r>
          </a:p>
        </p:txBody>
      </p:sp>
    </p:spTree>
    <p:extLst>
      <p:ext uri="{BB962C8B-B14F-4D97-AF65-F5344CB8AC3E}">
        <p14:creationId xmlns:p14="http://schemas.microsoft.com/office/powerpoint/2010/main" val="190618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177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39</cp:revision>
  <dcterms:created xsi:type="dcterms:W3CDTF">2019-11-02T16:27:41Z</dcterms:created>
  <dcterms:modified xsi:type="dcterms:W3CDTF">2020-03-01T05:23:44Z</dcterms:modified>
</cp:coreProperties>
</file>