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8C8E3-59D8-4F30-8D46-4C43778B0B6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NÚY </a:t>
            </a:r>
            <a:r>
              <a:rPr lang="en-IN" dirty="0" err="1"/>
              <a:t>úXôLô§Tô</a:t>
            </a:r>
            <a:r>
              <a:rPr lang="en-IN" dirty="0"/>
              <a:t> </a:t>
            </a:r>
            <a:r>
              <a:rPr lang="en-IN" dirty="0" err="1"/>
              <a:t>SUvLôWmõ</a:t>
            </a:r>
            <a:endParaRPr lang="en-IN" dirty="0"/>
          </a:p>
          <a:p>
            <a:r>
              <a:rPr lang="en-IN" dirty="0"/>
              <a:t>NÚY £</a:t>
            </a:r>
            <a:r>
              <a:rPr lang="en-IN" dirty="0" err="1"/>
              <a:t>Úx¥Lú</a:t>
            </a:r>
            <a:r>
              <a:rPr lang="en-IN" dirty="0"/>
              <a:t>] </a:t>
            </a:r>
            <a:r>
              <a:rPr lang="en-IN" dirty="0" err="1"/>
              <a:t>SUvLôWmõ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413B6-C1B4-4B16-B194-261DCE6559D1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RûW</a:t>
            </a:r>
            <a:r>
              <a:rPr lang="en-IN" dirty="0"/>
              <a:t>. </a:t>
            </a:r>
            <a:r>
              <a:rPr lang="en-IN" dirty="0" err="1"/>
              <a:t>LPp</a:t>
            </a:r>
            <a:r>
              <a:rPr lang="en-IN" dirty="0"/>
              <a:t>. </a:t>
            </a:r>
            <a:r>
              <a:rPr lang="en-IN" dirty="0" err="1"/>
              <a:t>E«o</a:t>
            </a:r>
            <a:r>
              <a:rPr lang="en-IN" dirty="0"/>
              <a:t>. </a:t>
            </a:r>
            <a:r>
              <a:rPr lang="en-IN" dirty="0" err="1"/>
              <a:t>Yôu</a:t>
            </a:r>
            <a:r>
              <a:rPr lang="en-IN" dirty="0"/>
              <a:t> </a:t>
            </a:r>
            <a:r>
              <a:rPr lang="en-IN" dirty="0" err="1"/>
              <a:t>NLXØm</a:t>
            </a:r>
            <a:r>
              <a:rPr lang="en-IN" dirty="0"/>
              <a:t> </a:t>
            </a:r>
            <a:r>
              <a:rPr lang="en-IN" dirty="0" err="1"/>
              <a:t>TûPjR</a:t>
            </a:r>
            <a:endParaRPr lang="en-IN" dirty="0"/>
          </a:p>
          <a:p>
            <a:r>
              <a:rPr lang="en-IN" dirty="0" err="1"/>
              <a:t>RVôTW</a:t>
            </a:r>
            <a:r>
              <a:rPr lang="en-IN" dirty="0"/>
              <a:t> ©</a:t>
            </a:r>
            <a:r>
              <a:rPr lang="en-IN" dirty="0" err="1"/>
              <a:t>RôúY</a:t>
            </a:r>
            <a:r>
              <a:rPr lang="en-IN" dirty="0"/>
              <a:t> </a:t>
            </a:r>
            <a:r>
              <a:rPr lang="en-IN" dirty="0" err="1"/>
              <a:t>SUvLôWmõ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D6F64-EAA0-45B5-A22F-ADD7BE5EDB1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§Ú </a:t>
            </a:r>
            <a:r>
              <a:rPr lang="en-IN" dirty="0" err="1"/>
              <a:t>AYRôW</a:t>
            </a:r>
            <a:r>
              <a:rPr lang="en-IN" dirty="0"/>
              <a:t> </a:t>
            </a:r>
            <a:r>
              <a:rPr lang="en-IN" dirty="0" err="1"/>
              <a:t>SUvLôWmõ</a:t>
            </a:r>
            <a:endParaRPr lang="en-IN" dirty="0"/>
          </a:p>
          <a:p>
            <a:r>
              <a:rPr lang="en-IN" dirty="0" err="1"/>
              <a:t>ù_Lj</a:t>
            </a:r>
            <a:r>
              <a:rPr lang="en-IN" dirty="0"/>
              <a:t> §</a:t>
            </a:r>
            <a:r>
              <a:rPr lang="en-IN" dirty="0" err="1"/>
              <a:t>WhNLú</a:t>
            </a:r>
            <a:r>
              <a:rPr lang="en-IN" dirty="0"/>
              <a:t>] </a:t>
            </a:r>
            <a:r>
              <a:rPr lang="en-IN" dirty="0" err="1"/>
              <a:t>SUvLôWmõ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48360-8969-4BDF-9330-45E0FC5F262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RW¦«u UàPo E«o AûPkúRôeLj</a:t>
            </a:r>
          </a:p>
          <a:p>
            <a:r>
              <a:rPr lang="en-IN" dirty="0"/>
              <a:t>RÚ®²p </a:t>
            </a:r>
            <a:r>
              <a:rPr lang="en-IN" dirty="0" err="1"/>
              <a:t>UôiúPôn</a:t>
            </a:r>
            <a:r>
              <a:rPr lang="en-IN" dirty="0"/>
              <a:t> </a:t>
            </a:r>
            <a:r>
              <a:rPr lang="en-IN" dirty="0" err="1"/>
              <a:t>SUvLôWmõ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8BC00-EE1A-45EE-95F6-9C8E7B53715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B® </a:t>
            </a:r>
            <a:r>
              <a:rPr lang="en-IN" dirty="0" err="1"/>
              <a:t>SUvLôWmõ</a:t>
            </a:r>
            <a:endParaRPr lang="en-IN" dirty="0"/>
          </a:p>
          <a:p>
            <a:r>
              <a:rPr lang="en-IN" dirty="0"/>
              <a:t>TWU </a:t>
            </a:r>
            <a:r>
              <a:rPr lang="en-IN" dirty="0" err="1"/>
              <a:t>NtÏÚúY</a:t>
            </a:r>
            <a:r>
              <a:rPr lang="en-IN" dirty="0"/>
              <a:t> </a:t>
            </a:r>
            <a:r>
              <a:rPr lang="en-IN" dirty="0" err="1"/>
              <a:t>SUvLôWmõ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E2792-E1FE-486F-A623-1D6663C0DF1F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Aì©Vôn</a:t>
            </a:r>
            <a:r>
              <a:rPr lang="es-ES" dirty="0"/>
              <a:t> </a:t>
            </a:r>
            <a:r>
              <a:rPr lang="es-ES" dirty="0" err="1"/>
              <a:t>A¥Vôo</a:t>
            </a:r>
            <a:r>
              <a:rPr lang="es-ES" dirty="0"/>
              <a:t> ALj§²p </a:t>
            </a:r>
            <a:r>
              <a:rPr lang="es-ES" dirty="0" err="1"/>
              <a:t>Y£dÏm</a:t>
            </a:r>
            <a:endParaRPr lang="es-ES" dirty="0"/>
          </a:p>
          <a:p>
            <a:r>
              <a:rPr lang="pt-BR" dirty="0"/>
              <a:t>A¬V£júR NRô SUvLôWm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A5655-919E-4C9E-9EA3-2D6BAF9DB86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ØjùRô¯úXôú</a:t>
            </a:r>
            <a:r>
              <a:rPr lang="en-IN" dirty="0"/>
              <a:t>] </a:t>
            </a:r>
            <a:r>
              <a:rPr lang="en-IN" dirty="0" err="1"/>
              <a:t>SUvLôWmõ</a:t>
            </a:r>
            <a:endParaRPr lang="en-IN" dirty="0"/>
          </a:p>
          <a:p>
            <a:r>
              <a:rPr lang="en-IN" dirty="0" err="1"/>
              <a:t>êu±ùXôuú</a:t>
            </a:r>
            <a:r>
              <a:rPr lang="en-IN" dirty="0"/>
              <a:t>\</a:t>
            </a:r>
            <a:r>
              <a:rPr lang="en-IN" dirty="0" err="1"/>
              <a:t>ôú</a:t>
            </a:r>
            <a:r>
              <a:rPr lang="en-IN" dirty="0"/>
              <a:t>] </a:t>
            </a:r>
            <a:r>
              <a:rPr lang="en-IN" dirty="0" err="1"/>
              <a:t>SUvLôWmõ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645E7-E303-42DF-B5A1-B8F8E91FF21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</a:t>
            </a:r>
            <a:r>
              <a:rPr lang="en-IN" dirty="0"/>
              <a:t>§ </a:t>
            </a:r>
            <a:r>
              <a:rPr lang="en-IN" dirty="0" err="1"/>
              <a:t>LojRô</a:t>
            </a:r>
            <a:r>
              <a:rPr lang="en-IN" dirty="0"/>
              <a:t>. LÚQ </a:t>
            </a:r>
            <a:r>
              <a:rPr lang="en-IN" dirty="0" err="1"/>
              <a:t>NØj§Wô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§¬</a:t>
            </a:r>
            <a:r>
              <a:rPr lang="en-IN" dirty="0" err="1"/>
              <a:t>úVLô</a:t>
            </a:r>
            <a:r>
              <a:rPr lang="en-IN" dirty="0"/>
              <a:t> </a:t>
            </a:r>
            <a:r>
              <a:rPr lang="en-IN" dirty="0" err="1"/>
              <a:t>SUvLôWm</a:t>
            </a:r>
            <a:r>
              <a:rPr lang="en-I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107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2020-11-04T10:19:58Z</dcterms:modified>
</cp:coreProperties>
</file>