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5" r:id="rId4"/>
    <p:sldId id="396" r:id="rId5"/>
    <p:sldId id="397" r:id="rId6"/>
    <p:sldId id="392" r:id="rId7"/>
    <p:sldId id="398" r:id="rId8"/>
    <p:sldId id="393" r:id="rId9"/>
    <p:sldId id="399" r:id="rId10"/>
    <p:sldId id="394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FE4A4-8498-47BD-9FCB-3ADC1D7627DF}"/>
              </a:ext>
            </a:extLst>
          </p:cNvPr>
          <p:cNvSpPr txBox="1"/>
          <p:nvPr/>
        </p:nvSpPr>
        <p:spPr>
          <a:xfrm>
            <a:off x="-16778" y="542921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200" dirty="0" err="1"/>
              <a:t>úRu</a:t>
            </a:r>
            <a:r>
              <a:rPr lang="en-IN" sz="4200" dirty="0"/>
              <a:t> C²ûU«Ûm </a:t>
            </a:r>
            <a:r>
              <a:rPr lang="en-IN" sz="4200" dirty="0" err="1"/>
              <a:t>CúVÑ®u</a:t>
            </a:r>
            <a:r>
              <a:rPr lang="en-IN" sz="4200" dirty="0"/>
              <a:t> </a:t>
            </a:r>
            <a:r>
              <a:rPr lang="en-IN" sz="4200" dirty="0" err="1"/>
              <a:t>SôUm</a:t>
            </a:r>
            <a:r>
              <a:rPr lang="en-IN" sz="4200" dirty="0"/>
              <a:t> §</a:t>
            </a:r>
            <a:r>
              <a:rPr lang="en-IN" sz="4200" dirty="0" err="1"/>
              <a:t>qV</a:t>
            </a:r>
            <a:r>
              <a:rPr lang="en-IN" sz="4200" dirty="0"/>
              <a:t> </a:t>
            </a:r>
            <a:r>
              <a:rPr lang="en-IN" sz="4200" dirty="0" err="1"/>
              <a:t>UÕWUôúU</a:t>
            </a:r>
            <a:r>
              <a:rPr lang="en-IN" sz="4200" dirty="0"/>
              <a:t> </a:t>
            </a:r>
            <a:r>
              <a:rPr lang="en-IN" sz="4200" dirty="0" err="1"/>
              <a:t>AûR</a:t>
            </a:r>
            <a:r>
              <a:rPr lang="en-IN" sz="4200" dirty="0"/>
              <a:t> </a:t>
            </a:r>
            <a:r>
              <a:rPr lang="en-IN" sz="4200" dirty="0" err="1"/>
              <a:t>úR¥úV</a:t>
            </a:r>
            <a:r>
              <a:rPr lang="en-IN" sz="4200" dirty="0"/>
              <a:t> </a:t>
            </a:r>
            <a:r>
              <a:rPr lang="en-IN" sz="4200" dirty="0" err="1"/>
              <a:t>Sô</a:t>
            </a:r>
            <a:r>
              <a:rPr lang="en-IN" sz="4200" dirty="0"/>
              <a:t>¥ </a:t>
            </a:r>
            <a:r>
              <a:rPr lang="en-IN" sz="4200" dirty="0" err="1"/>
              <a:t>K¥úV</a:t>
            </a:r>
            <a:r>
              <a:rPr lang="en-IN" sz="4200" dirty="0"/>
              <a:t> </a:t>
            </a:r>
            <a:r>
              <a:rPr lang="en-IN" sz="4200" dirty="0" err="1"/>
              <a:t>YÚÅo</a:t>
            </a:r>
            <a:r>
              <a:rPr lang="en-IN" sz="4200" dirty="0"/>
              <a:t> §</a:t>
            </a:r>
            <a:r>
              <a:rPr lang="en-IN" sz="4200" dirty="0" err="1"/>
              <a:t>ÚfNûTVôú</a:t>
            </a:r>
            <a:r>
              <a:rPr lang="en-IN" sz="4200" dirty="0"/>
              <a:t>]</a:t>
            </a:r>
            <a:r>
              <a:rPr lang="en-IN" sz="4200" dirty="0" err="1"/>
              <a:t>ôúW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26886-7EA5-487E-954F-EFB341B3F52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éúXôLjRôÚm</a:t>
            </a:r>
            <a:r>
              <a:rPr lang="en-IN" dirty="0"/>
              <a:t> </a:t>
            </a:r>
            <a:r>
              <a:rPr lang="en-IN" dirty="0" err="1"/>
              <a:t>úUúXôLjRôÚm</a:t>
            </a:r>
            <a:r>
              <a:rPr lang="en-IN" dirty="0"/>
              <a:t> </a:t>
            </a:r>
          </a:p>
          <a:p>
            <a:r>
              <a:rPr lang="en-IN" dirty="0"/>
              <a:t>×</a:t>
            </a:r>
            <a:r>
              <a:rPr lang="en-IN" dirty="0" err="1"/>
              <a:t>LrkÕ</a:t>
            </a:r>
            <a:r>
              <a:rPr lang="en-IN" dirty="0"/>
              <a:t> </a:t>
            </a:r>
            <a:r>
              <a:rPr lang="en-IN" dirty="0" err="1"/>
              <a:t>úTôtßm</a:t>
            </a:r>
            <a:r>
              <a:rPr lang="en-IN" dirty="0"/>
              <a:t> </a:t>
            </a:r>
            <a:r>
              <a:rPr lang="en-IN" dirty="0" err="1"/>
              <a:t>SôUm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30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34008-8DBC-4A2E-A832-6DA526CD4E06}"/>
              </a:ext>
            </a:extLst>
          </p:cNvPr>
          <p:cNvSpPr txBox="1"/>
          <p:nvPr/>
        </p:nvSpPr>
        <p:spPr>
          <a:xfrm>
            <a:off x="0" y="5414907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AûRl</a:t>
            </a:r>
            <a:r>
              <a:rPr lang="en-IN" sz="4300" dirty="0"/>
              <a:t> ©¥</a:t>
            </a:r>
            <a:r>
              <a:rPr lang="en-IN" sz="4300" dirty="0" err="1"/>
              <a:t>jÕd</a:t>
            </a:r>
            <a:r>
              <a:rPr lang="en-IN" sz="4300" dirty="0"/>
              <a:t> </a:t>
            </a:r>
            <a:r>
              <a:rPr lang="en-IN" sz="4300" dirty="0" err="1"/>
              <a:t>ùLôiPôp</a:t>
            </a:r>
            <a:r>
              <a:rPr lang="en-IN" sz="4300" dirty="0"/>
              <a:t> </a:t>
            </a:r>
            <a:r>
              <a:rPr lang="en-IN" sz="4300" dirty="0" err="1"/>
              <a:t>Rôu</a:t>
            </a:r>
            <a:r>
              <a:rPr lang="en-IN" sz="4300" dirty="0"/>
              <a:t> </a:t>
            </a:r>
            <a:r>
              <a:rPr lang="en-IN" sz="4300" dirty="0" err="1"/>
              <a:t>úT¬uT</a:t>
            </a:r>
            <a:r>
              <a:rPr lang="en-IN" sz="4300" dirty="0"/>
              <a:t> </a:t>
            </a:r>
            <a:r>
              <a:rPr lang="en-IN" sz="4300" dirty="0" err="1"/>
              <a:t>YôrûYl</a:t>
            </a:r>
            <a:r>
              <a:rPr lang="en-IN" sz="4300" dirty="0"/>
              <a:t> </a:t>
            </a:r>
          </a:p>
          <a:p>
            <a:r>
              <a:rPr lang="en-IN" sz="4300" dirty="0" err="1"/>
              <a:t>ùTßYôn</a:t>
            </a:r>
            <a:r>
              <a:rPr lang="en-IN" sz="4300" dirty="0"/>
              <a:t> ¿ U]</a:t>
            </a:r>
            <a:r>
              <a:rPr lang="en-IN" sz="4300" dirty="0" err="1"/>
              <a:t>úU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798BB-A568-45ED-8E9B-71AD7615550B}"/>
              </a:ext>
            </a:extLst>
          </p:cNvPr>
          <p:cNvSpPr txBox="1"/>
          <p:nvPr/>
        </p:nvSpPr>
        <p:spPr>
          <a:xfrm>
            <a:off x="0" y="5762969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Lô£²R²úX </a:t>
            </a:r>
            <a:r>
              <a:rPr lang="en-IN" dirty="0" err="1"/>
              <a:t>úSNURôL</a:t>
            </a:r>
            <a:r>
              <a:rPr lang="en-IN" dirty="0"/>
              <a:t> </a:t>
            </a:r>
            <a:r>
              <a:rPr lang="en-IN" dirty="0" err="1"/>
              <a:t>LxPjûR</a:t>
            </a:r>
            <a:r>
              <a:rPr lang="en-IN" dirty="0"/>
              <a:t> </a:t>
            </a:r>
            <a:r>
              <a:rPr lang="en-IN" dirty="0" err="1"/>
              <a:t>EjR¬júR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0404A-ABCD-4A7D-8D6E-6B3A89047D15}"/>
              </a:ext>
            </a:extLst>
          </p:cNvPr>
          <p:cNvSpPr txBox="1"/>
          <p:nvPr/>
        </p:nvSpPr>
        <p:spPr>
          <a:xfrm>
            <a:off x="0" y="53770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TôYd</a:t>
            </a:r>
            <a:r>
              <a:rPr lang="en-IN" dirty="0"/>
              <a:t> </a:t>
            </a:r>
            <a:r>
              <a:rPr lang="en-IN" dirty="0" err="1"/>
              <a:t>LNPûR</a:t>
            </a:r>
            <a:r>
              <a:rPr lang="en-IN" dirty="0"/>
              <a:t> </a:t>
            </a:r>
            <a:r>
              <a:rPr lang="en-IN" dirty="0" err="1"/>
              <a:t>AßjÕ</a:t>
            </a:r>
            <a:r>
              <a:rPr lang="en-IN" dirty="0"/>
              <a:t> </a:t>
            </a:r>
            <a:r>
              <a:rPr lang="en-IN" dirty="0" err="1"/>
              <a:t>NôTjûRj</a:t>
            </a:r>
            <a:r>
              <a:rPr lang="en-IN" dirty="0"/>
              <a:t> </a:t>
            </a:r>
            <a:r>
              <a:rPr lang="en-IN" dirty="0" err="1"/>
              <a:t>ùRôûXjRôo</a:t>
            </a:r>
            <a:r>
              <a:rPr lang="en-IN" dirty="0"/>
              <a:t> </a:t>
            </a:r>
            <a:r>
              <a:rPr lang="en-IN" dirty="0" err="1"/>
              <a:t>LiÓQo</a:t>
            </a:r>
            <a:r>
              <a:rPr lang="en-IN" dirty="0"/>
              <a:t> ¿ U]</a:t>
            </a:r>
            <a:r>
              <a:rPr lang="en-IN" dirty="0" err="1"/>
              <a:t>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EDAC4-CEFF-4EDA-B2C4-20E6B4DF1A2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Tô®ûV</a:t>
            </a:r>
            <a:r>
              <a:rPr lang="en-IN" dirty="0"/>
              <a:t> </a:t>
            </a:r>
            <a:r>
              <a:rPr lang="en-IN" dirty="0" err="1"/>
              <a:t>ÁhLj</a:t>
            </a:r>
            <a:r>
              <a:rPr lang="en-IN" dirty="0"/>
              <a:t> </a:t>
            </a:r>
            <a:r>
              <a:rPr lang="en-IN" dirty="0" err="1"/>
              <a:t>Rô®úV</a:t>
            </a:r>
            <a:r>
              <a:rPr lang="en-IN" dirty="0"/>
              <a:t> </a:t>
            </a:r>
            <a:r>
              <a:rPr lang="en-IN" dirty="0" err="1"/>
              <a:t>E«ûWj</a:t>
            </a:r>
            <a:r>
              <a:rPr lang="en-IN" dirty="0"/>
              <a:t> </a:t>
            </a:r>
          </a:p>
          <a:p>
            <a:r>
              <a:rPr lang="en-IN" dirty="0" err="1"/>
              <a:t>RôúU</a:t>
            </a:r>
            <a:r>
              <a:rPr lang="en-IN" dirty="0"/>
              <a:t> </a:t>
            </a:r>
            <a:r>
              <a:rPr lang="en-IN" dirty="0" err="1"/>
              <a:t>DkRYWôm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0485F-3CCD-4ED0-A380-98EF8961CC48}"/>
              </a:ext>
            </a:extLst>
          </p:cNvPr>
          <p:cNvSpPr txBox="1"/>
          <p:nvPr/>
        </p:nvSpPr>
        <p:spPr>
          <a:xfrm>
            <a:off x="0" y="538562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©</a:t>
            </a:r>
            <a:r>
              <a:rPr lang="en-IN" dirty="0" err="1"/>
              <a:t>uàm</a:t>
            </a:r>
            <a:r>
              <a:rPr lang="en-IN" dirty="0"/>
              <a:t> </a:t>
            </a:r>
            <a:r>
              <a:rPr lang="en-IN" dirty="0" err="1"/>
              <a:t>úSªVôm</a:t>
            </a:r>
            <a:r>
              <a:rPr lang="en-IN" dirty="0"/>
              <a:t> </a:t>
            </a:r>
            <a:r>
              <a:rPr lang="en-IN" dirty="0" err="1"/>
              <a:t>LÚûQ</a:t>
            </a:r>
            <a:r>
              <a:rPr lang="en-IN" dirty="0"/>
              <a:t> ¨</a:t>
            </a:r>
            <a:r>
              <a:rPr lang="en-IN" dirty="0" err="1"/>
              <a:t>ûXYWØiÓ</a:t>
            </a:r>
            <a:r>
              <a:rPr lang="en-IN" dirty="0"/>
              <a:t> </a:t>
            </a:r>
          </a:p>
          <a:p>
            <a:r>
              <a:rPr lang="en-IN" dirty="0"/>
              <a:t>¨Rm Õ§ Gu U]</a:t>
            </a:r>
            <a:r>
              <a:rPr lang="en-IN" dirty="0" err="1"/>
              <a:t>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69219-2678-4664-9AA0-911D60EED83A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LôûX«p</a:t>
            </a:r>
            <a:r>
              <a:rPr lang="en-IN" dirty="0"/>
              <a:t> T²úTôp </a:t>
            </a:r>
            <a:r>
              <a:rPr lang="en-IN" dirty="0" err="1"/>
              <a:t>UôVUôn</a:t>
            </a:r>
            <a:r>
              <a:rPr lang="en-IN" dirty="0"/>
              <a:t> </a:t>
            </a:r>
            <a:r>
              <a:rPr lang="en-IN" dirty="0" err="1"/>
              <a:t>EXLm</a:t>
            </a:r>
            <a:r>
              <a:rPr lang="en-IN" dirty="0"/>
              <a:t> </a:t>
            </a:r>
          </a:p>
          <a:p>
            <a:r>
              <a:rPr lang="en-IN" dirty="0" err="1"/>
              <a:t>ETôVUôn</a:t>
            </a:r>
            <a:r>
              <a:rPr lang="en-IN" dirty="0"/>
              <a:t> ¿e¡®</a:t>
            </a:r>
            <a:r>
              <a:rPr lang="en-IN" dirty="0" err="1"/>
              <a:t>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54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0CBA7-A85B-4747-8AA2-47F4A40E63F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TôRm</a:t>
            </a:r>
            <a:r>
              <a:rPr lang="en-IN" dirty="0"/>
              <a:t> ¨</a:t>
            </a:r>
            <a:r>
              <a:rPr lang="en-IN" dirty="0" err="1"/>
              <a:t>fNVm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× </a:t>
            </a:r>
          </a:p>
          <a:p>
            <a:r>
              <a:rPr lang="en-IN" dirty="0" err="1"/>
              <a:t>LÚjRôn</a:t>
            </a:r>
            <a:r>
              <a:rPr lang="en-IN" dirty="0"/>
              <a:t> ¿ U]</a:t>
            </a:r>
            <a:r>
              <a:rPr lang="en-IN" dirty="0" err="1"/>
              <a:t>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B8D25-6453-4540-91E4-D76C4B60DA7C}"/>
              </a:ext>
            </a:extLst>
          </p:cNvPr>
          <p:cNvSpPr txBox="1"/>
          <p:nvPr/>
        </p:nvSpPr>
        <p:spPr>
          <a:xfrm>
            <a:off x="0" y="539796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ÕuTj§p</a:t>
            </a:r>
            <a:r>
              <a:rPr lang="en-IN" dirty="0"/>
              <a:t> </a:t>
            </a:r>
            <a:r>
              <a:rPr lang="en-IN" dirty="0" err="1"/>
              <a:t>CuTm</a:t>
            </a:r>
            <a:r>
              <a:rPr lang="en-IN" dirty="0"/>
              <a:t> </a:t>
            </a:r>
            <a:r>
              <a:rPr lang="en-IN" dirty="0" err="1"/>
              <a:t>ùRôpûX«p</a:t>
            </a:r>
            <a:r>
              <a:rPr lang="en-IN" dirty="0"/>
              <a:t> </a:t>
            </a:r>
            <a:r>
              <a:rPr lang="en-IN" dirty="0" err="1"/>
              <a:t>SpX</a:t>
            </a:r>
            <a:r>
              <a:rPr lang="en-IN" dirty="0"/>
              <a:t> </a:t>
            </a:r>
          </a:p>
          <a:p>
            <a:r>
              <a:rPr lang="en-IN" dirty="0" err="1"/>
              <a:t>ÕûQYWôm</a:t>
            </a:r>
            <a:r>
              <a:rPr lang="en-IN" dirty="0"/>
              <a:t> </a:t>
            </a:r>
            <a:r>
              <a:rPr lang="en-IN" dirty="0" err="1"/>
              <a:t>úSN¬Pm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28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DBFF0-3766-45CA-AD6B-C05D6819A99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 </a:t>
            </a:r>
            <a:r>
              <a:rPr lang="en-IN" dirty="0" err="1"/>
              <a:t>AuTRônf</a:t>
            </a:r>
            <a:r>
              <a:rPr lang="en-IN" dirty="0"/>
              <a:t> </a:t>
            </a:r>
            <a:r>
              <a:rPr lang="en-IN" dirty="0" err="1"/>
              <a:t>úNokRôp</a:t>
            </a:r>
            <a:r>
              <a:rPr lang="en-IN" dirty="0"/>
              <a:t> </a:t>
            </a:r>
            <a:r>
              <a:rPr lang="en-IN" dirty="0" err="1"/>
              <a:t>AûQjÕû</a:t>
            </a:r>
            <a:r>
              <a:rPr lang="en-IN" dirty="0"/>
              <a:t>]d </a:t>
            </a:r>
            <a:r>
              <a:rPr lang="en-IN" dirty="0" err="1"/>
              <a:t>LôlTôo</a:t>
            </a:r>
            <a:endParaRPr lang="en-IN" dirty="0"/>
          </a:p>
          <a:p>
            <a:r>
              <a:rPr lang="en-IN" dirty="0" err="1"/>
              <a:t>BûNdùLôs</a:t>
            </a:r>
            <a:r>
              <a:rPr lang="en-IN" dirty="0"/>
              <a:t> ¿ U]</a:t>
            </a:r>
            <a:r>
              <a:rPr lang="en-IN" dirty="0" err="1"/>
              <a:t>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</TotalTime>
  <Words>138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2020-11-08T01:40:32Z</dcterms:modified>
</cp:coreProperties>
</file>