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BA97E3-9A8F-4849-92F5-7133EBEB7D75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B]</a:t>
            </a:r>
            <a:r>
              <a:rPr lang="en-IN" dirty="0" err="1"/>
              <a:t>kRúU</a:t>
            </a:r>
            <a:r>
              <a:rPr lang="en-IN" dirty="0"/>
              <a:t> </a:t>
            </a:r>
            <a:r>
              <a:rPr lang="en-IN" dirty="0" err="1"/>
              <a:t>TWUô</a:t>
            </a:r>
            <a:r>
              <a:rPr lang="en-IN" dirty="0"/>
              <a:t>]</a:t>
            </a:r>
            <a:r>
              <a:rPr lang="en-IN" dirty="0" err="1"/>
              <a:t>kRúU</a:t>
            </a:r>
            <a:r>
              <a:rPr lang="en-IN" dirty="0"/>
              <a:t> - </a:t>
            </a:r>
            <a:r>
              <a:rPr lang="en-IN" dirty="0" err="1"/>
              <a:t>CúVÑ</a:t>
            </a:r>
            <a:endParaRPr lang="en-IN" dirty="0"/>
          </a:p>
          <a:p>
            <a:r>
              <a:rPr lang="en-IN" dirty="0" err="1"/>
              <a:t>AiQûX</a:t>
            </a:r>
            <a:r>
              <a:rPr lang="en-IN" dirty="0"/>
              <a:t> </a:t>
            </a:r>
            <a:r>
              <a:rPr lang="en-IN" dirty="0" err="1"/>
              <a:t>Ai¥ú</a:t>
            </a:r>
            <a:r>
              <a:rPr lang="en-IN" dirty="0"/>
              <a:t>]</a:t>
            </a:r>
            <a:r>
              <a:rPr lang="en-IN" dirty="0" err="1"/>
              <a:t>ôodLô</a:t>
            </a:r>
            <a:r>
              <a:rPr lang="en-IN" dirty="0"/>
              <a:t>]</a:t>
            </a:r>
            <a:r>
              <a:rPr lang="en-IN" dirty="0" err="1"/>
              <a:t>kRúU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972A7-6718-4B84-8497-3E6DB42998DA}"/>
              </a:ext>
            </a:extLst>
          </p:cNvPr>
          <p:cNvSpPr txBox="1"/>
          <p:nvPr/>
        </p:nvSpPr>
        <p:spPr>
          <a:xfrm>
            <a:off x="-1" y="5398129"/>
            <a:ext cx="1219200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ÕuTeLs</a:t>
            </a:r>
            <a:r>
              <a:rPr lang="en-IN" dirty="0"/>
              <a:t> </a:t>
            </a:r>
            <a:r>
              <a:rPr lang="en-IN" dirty="0" err="1"/>
              <a:t>ùRôpûX</a:t>
            </a:r>
            <a:r>
              <a:rPr lang="en-IN" dirty="0"/>
              <a:t> </a:t>
            </a:r>
            <a:r>
              <a:rPr lang="en-IN" dirty="0" err="1"/>
              <a:t>CÓdLi</a:t>
            </a:r>
            <a:r>
              <a:rPr lang="en-IN" dirty="0"/>
              <a:t> </a:t>
            </a:r>
            <a:r>
              <a:rPr lang="en-IN" dirty="0" err="1"/>
              <a:t>CPo</a:t>
            </a:r>
            <a:r>
              <a:rPr lang="en-IN" dirty="0"/>
              <a:t> </a:t>
            </a:r>
            <a:r>
              <a:rPr lang="en-IN" dirty="0" err="1"/>
              <a:t>CûY</a:t>
            </a:r>
            <a:endParaRPr lang="en-IN" dirty="0"/>
          </a:p>
          <a:p>
            <a:r>
              <a:rPr lang="en-IN" dirty="0" err="1"/>
              <a:t>ùRôiPo</a:t>
            </a:r>
            <a:r>
              <a:rPr lang="en-IN" dirty="0"/>
              <a:t> </a:t>
            </a:r>
            <a:r>
              <a:rPr lang="en-IN" dirty="0" err="1"/>
              <a:t>GûU</a:t>
            </a:r>
            <a:r>
              <a:rPr lang="en-IN" dirty="0"/>
              <a:t> Ai¥ </a:t>
            </a:r>
            <a:r>
              <a:rPr lang="en-IN" dirty="0" err="1"/>
              <a:t>Yk</a:t>
            </a:r>
            <a:r>
              <a:rPr lang="en-IN" dirty="0"/>
              <a:t>§¥</a:t>
            </a:r>
            <a:r>
              <a:rPr lang="en-IN" dirty="0" err="1"/>
              <a:t>àm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3AEA2E-5939-4F94-83DE-5CAD35CF9DEA}"/>
              </a:ext>
            </a:extLst>
          </p:cNvPr>
          <p:cNvSpPr txBox="1"/>
          <p:nvPr/>
        </p:nvSpPr>
        <p:spPr>
          <a:xfrm>
            <a:off x="0" y="539385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ùNôp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>
                <a:latin typeface="Tamil Bible" pitchFamily="2" charset="0"/>
              </a:rPr>
              <a:t> </a:t>
            </a:r>
            <a:r>
              <a:rPr lang="en-IN" dirty="0" err="1"/>
              <a:t>Ø¥VôR</a:t>
            </a:r>
            <a:r>
              <a:rPr lang="en-IN" dirty="0"/>
              <a:t> </a:t>
            </a:r>
            <a:r>
              <a:rPr lang="en-IN" dirty="0" err="1"/>
              <a:t>BßRp</a:t>
            </a:r>
            <a:r>
              <a:rPr lang="en-IN" dirty="0"/>
              <a:t> ¡</a:t>
            </a:r>
            <a:r>
              <a:rPr lang="en-IN" dirty="0" err="1"/>
              <a:t>ÚûTûVj</a:t>
            </a:r>
            <a:endParaRPr lang="en-IN" dirty="0"/>
          </a:p>
          <a:p>
            <a:r>
              <a:rPr lang="en-IN" dirty="0" err="1"/>
              <a:t>ÕuTj§òúP</a:t>
            </a:r>
            <a:r>
              <a:rPr lang="en-IN" dirty="0"/>
              <a:t> </a:t>
            </a:r>
            <a:r>
              <a:rPr lang="en-IN" dirty="0" err="1"/>
              <a:t>Aàl©ÓYôo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67FE37-D8A2-47FC-BEF9-89DD23AECBD6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CúVÑúY</a:t>
            </a:r>
            <a:r>
              <a:rPr lang="en-IN" dirty="0"/>
              <a:t> º</a:t>
            </a:r>
            <a:r>
              <a:rPr lang="en-IN" dirty="0" err="1"/>
              <a:t>d¡Wm</a:t>
            </a:r>
            <a:r>
              <a:rPr lang="en-IN" dirty="0"/>
              <a:t> </a:t>
            </a:r>
            <a:r>
              <a:rPr lang="en-IN" dirty="0" err="1"/>
              <a:t>CjRûW</a:t>
            </a:r>
            <a:r>
              <a:rPr lang="en-IN" dirty="0"/>
              <a:t> </a:t>
            </a:r>
            <a:r>
              <a:rPr lang="en-IN" dirty="0" err="1"/>
              <a:t>YôÚúUu</a:t>
            </a:r>
            <a:endParaRPr lang="en-IN" dirty="0"/>
          </a:p>
          <a:p>
            <a:r>
              <a:rPr lang="en-IN" dirty="0" err="1"/>
              <a:t>HûZ</a:t>
            </a:r>
            <a:r>
              <a:rPr lang="en-IN" dirty="0"/>
              <a:t> </a:t>
            </a:r>
            <a:r>
              <a:rPr lang="en-IN" dirty="0" err="1"/>
              <a:t>ùYÏYônd</a:t>
            </a:r>
            <a:r>
              <a:rPr lang="en-IN" dirty="0"/>
              <a:t> </a:t>
            </a:r>
            <a:r>
              <a:rPr lang="en-IN" dirty="0" err="1"/>
              <a:t>LXeÏ¡ú</a:t>
            </a:r>
            <a:r>
              <a:rPr lang="en-IN" dirty="0"/>
              <a:t>\u</a:t>
            </a:r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11C194-435E-43A7-9E9A-D223193DCC0E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úSNo</a:t>
            </a:r>
            <a:r>
              <a:rPr lang="en-IN" dirty="0"/>
              <a:t> </a:t>
            </a:r>
            <a:r>
              <a:rPr lang="en-IN" dirty="0" err="1"/>
              <a:t>RuØL</a:t>
            </a:r>
            <a:r>
              <a:rPr lang="en-IN" dirty="0"/>
              <a:t> </a:t>
            </a:r>
            <a:r>
              <a:rPr lang="en-IN" dirty="0" err="1"/>
              <a:t>ú_ô§VúRVpXôp</a:t>
            </a:r>
            <a:endParaRPr lang="en-IN" dirty="0"/>
          </a:p>
          <a:p>
            <a:r>
              <a:rPr lang="en-IN" dirty="0" err="1"/>
              <a:t>CuTm</a:t>
            </a:r>
            <a:r>
              <a:rPr lang="en-IN" dirty="0"/>
              <a:t> </a:t>
            </a:r>
            <a:r>
              <a:rPr lang="en-IN" dirty="0" err="1"/>
              <a:t>RÚm</a:t>
            </a:r>
            <a:r>
              <a:rPr lang="en-IN" dirty="0"/>
              <a:t> </a:t>
            </a:r>
            <a:r>
              <a:rPr lang="en-IN" dirty="0" err="1"/>
              <a:t>ùTôÚs</a:t>
            </a:r>
            <a:r>
              <a:rPr lang="en-IN" dirty="0"/>
              <a:t> </a:t>
            </a:r>
            <a:r>
              <a:rPr lang="en-IN" dirty="0" err="1"/>
              <a:t>HÕªpûX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415FF9-8BEF-4AEF-8BC0-9A7D653AA199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CkRl</a:t>
            </a:r>
            <a:r>
              <a:rPr lang="en-IN" dirty="0"/>
              <a:t> ×® JÚ </a:t>
            </a:r>
            <a:r>
              <a:rPr lang="en-IN" dirty="0" err="1"/>
              <a:t>ùNôkRUpXùYuß</a:t>
            </a:r>
            <a:endParaRPr lang="en-IN" dirty="0"/>
          </a:p>
          <a:p>
            <a:r>
              <a:rPr lang="en-IN" dirty="0" err="1"/>
              <a:t>CúVÑ</a:t>
            </a:r>
            <a:r>
              <a:rPr lang="en-IN" dirty="0"/>
              <a:t> Gu </a:t>
            </a:r>
            <a:r>
              <a:rPr lang="en-IN" dirty="0" err="1"/>
              <a:t>úSNo</a:t>
            </a:r>
            <a:r>
              <a:rPr lang="en-IN" dirty="0"/>
              <a:t> </a:t>
            </a:r>
            <a:r>
              <a:rPr lang="en-IN" dirty="0" err="1"/>
              <a:t>ùUô¯kR</a:t>
            </a:r>
            <a:r>
              <a:rPr lang="en-IN" dirty="0"/>
              <a:t>]</a:t>
            </a:r>
            <a:r>
              <a:rPr lang="en-IN" dirty="0" err="1"/>
              <a:t>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A0EA80-C607-452B-8800-0C969CF7BEC2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CdLhÓj</a:t>
            </a:r>
            <a:r>
              <a:rPr lang="en-IN" dirty="0"/>
              <a:t> </a:t>
            </a:r>
            <a:r>
              <a:rPr lang="en-IN" dirty="0" err="1"/>
              <a:t>ÕuTØm</a:t>
            </a:r>
            <a:r>
              <a:rPr lang="en-IN" dirty="0"/>
              <a:t> </a:t>
            </a:r>
            <a:r>
              <a:rPr lang="en-IN" dirty="0" err="1"/>
              <a:t>CúVÑ®u</a:t>
            </a:r>
            <a:r>
              <a:rPr lang="en-IN" dirty="0"/>
              <a:t> </a:t>
            </a:r>
            <a:r>
              <a:rPr lang="en-IN" dirty="0" err="1"/>
              <a:t>ùRôiPodÏ</a:t>
            </a:r>
            <a:endParaRPr lang="en-IN" dirty="0"/>
          </a:p>
          <a:p>
            <a:r>
              <a:rPr lang="en-IN" dirty="0" err="1"/>
              <a:t>CeúLúV</a:t>
            </a:r>
            <a:r>
              <a:rPr lang="en-IN" dirty="0"/>
              <a:t> </a:t>
            </a:r>
            <a:r>
              <a:rPr lang="en-IN" dirty="0" err="1"/>
              <a:t>TeLônd</a:t>
            </a:r>
            <a:r>
              <a:rPr lang="en-IN" dirty="0"/>
              <a:t> ¡</a:t>
            </a:r>
            <a:r>
              <a:rPr lang="en-IN" dirty="0" err="1"/>
              <a:t>ûPj</a:t>
            </a:r>
            <a:r>
              <a:rPr lang="en-IN" dirty="0"/>
              <a:t>§¥</a:t>
            </a:r>
            <a:r>
              <a:rPr lang="en-IN" dirty="0" err="1"/>
              <a:t>àm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22598C-76D2-4873-9C54-3A2807952510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LojRôúY</a:t>
            </a:r>
            <a:r>
              <a:rPr lang="en-IN" dirty="0"/>
              <a:t> ¿</a:t>
            </a:r>
            <a:r>
              <a:rPr lang="en-IN" dirty="0" err="1"/>
              <a:t>ùWkRu</a:t>
            </a:r>
            <a:r>
              <a:rPr lang="en-IN" dirty="0"/>
              <a:t> </a:t>
            </a:r>
            <a:r>
              <a:rPr lang="en-IN" dirty="0" err="1"/>
              <a:t>LôÚiVd</a:t>
            </a:r>
            <a:r>
              <a:rPr lang="en-IN" dirty="0"/>
              <a:t> </a:t>
            </a:r>
            <a:r>
              <a:rPr lang="en-IN" dirty="0" err="1"/>
              <a:t>úLôhûPúV</a:t>
            </a:r>
            <a:endParaRPr lang="en-IN" dirty="0"/>
          </a:p>
          <a:p>
            <a:r>
              <a:rPr lang="en-IN" dirty="0" err="1"/>
              <a:t>LôWQªu</a:t>
            </a:r>
            <a:r>
              <a:rPr lang="en-IN" dirty="0"/>
              <a:t>± </a:t>
            </a:r>
            <a:r>
              <a:rPr lang="en-IN" dirty="0" err="1"/>
              <a:t>LXeúLú</a:t>
            </a:r>
            <a:r>
              <a:rPr lang="en-IN" dirty="0"/>
              <a:t>] </a:t>
            </a:r>
            <a:r>
              <a:rPr lang="en-IN" dirty="0" err="1"/>
              <a:t>Vôu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7C9CB8-B035-43F9-969B-78C2115FDB91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ÑYôNl</a:t>
            </a:r>
            <a:r>
              <a:rPr lang="en-IN" dirty="0"/>
              <a:t> </a:t>
            </a:r>
            <a:r>
              <a:rPr lang="en-IN" dirty="0" err="1"/>
              <a:t>úTûZ«p</a:t>
            </a:r>
            <a:r>
              <a:rPr lang="en-IN" dirty="0"/>
              <a:t> </a:t>
            </a:r>
            <a:r>
              <a:rPr lang="en-IN" dirty="0" err="1"/>
              <a:t>úUúXôLm</a:t>
            </a:r>
            <a:r>
              <a:rPr lang="en-IN" dirty="0"/>
              <a:t> </a:t>
            </a:r>
            <a:r>
              <a:rPr lang="en-IN" dirty="0" err="1"/>
              <a:t>Yk§P</a:t>
            </a:r>
            <a:endParaRPr lang="en-IN" dirty="0"/>
          </a:p>
          <a:p>
            <a:r>
              <a:rPr lang="en-IN" dirty="0" err="1"/>
              <a:t>úU®úV</a:t>
            </a:r>
            <a:r>
              <a:rPr lang="en-IN" dirty="0"/>
              <a:t> </a:t>
            </a:r>
            <a:r>
              <a:rPr lang="en-IN" dirty="0" err="1"/>
              <a:t>ÑdLôu</a:t>
            </a:r>
            <a:r>
              <a:rPr lang="en-IN" dirty="0"/>
              <a:t> ©¥</a:t>
            </a:r>
            <a:r>
              <a:rPr lang="en-IN" dirty="0" err="1"/>
              <a:t>j§ÓúU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8487F-DAB4-4C20-B2A8-A4BABB9DB794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Es[</a:t>
            </a:r>
            <a:r>
              <a:rPr lang="en-IN" dirty="0" err="1"/>
              <a:t>úU</a:t>
            </a:r>
            <a:r>
              <a:rPr lang="en-IN" dirty="0"/>
              <a:t> Eu²p </a:t>
            </a:r>
            <a:r>
              <a:rPr lang="en-IN" dirty="0" err="1"/>
              <a:t>NgNXm</a:t>
            </a:r>
            <a:r>
              <a:rPr lang="en-IN" dirty="0"/>
              <a:t> Hu </a:t>
            </a:r>
            <a:r>
              <a:rPr lang="en-IN" dirty="0" err="1"/>
              <a:t>ÅQônd</a:t>
            </a:r>
            <a:endParaRPr lang="en-IN" dirty="0"/>
          </a:p>
          <a:p>
            <a:r>
              <a:rPr lang="en-IN" dirty="0"/>
              <a:t>Li½¬u Ts[</a:t>
            </a:r>
            <a:r>
              <a:rPr lang="en-IN" dirty="0" err="1"/>
              <a:t>jRôdLpúXô</a:t>
            </a:r>
            <a:r>
              <a:rPr lang="en-IN" dirty="0"/>
              <a:t> CÕ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37E99-30B9-4B94-ABF0-3356880C845B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º</a:t>
            </a:r>
            <a:r>
              <a:rPr lang="en-IN" dirty="0" err="1"/>
              <a:t>úVôu</a:t>
            </a:r>
            <a:r>
              <a:rPr lang="en-IN" dirty="0"/>
              <a:t> </a:t>
            </a:r>
            <a:r>
              <a:rPr lang="en-IN" dirty="0" err="1"/>
              <a:t>SLWj§p</a:t>
            </a:r>
            <a:r>
              <a:rPr lang="en-IN" dirty="0"/>
              <a:t> º</a:t>
            </a:r>
            <a:r>
              <a:rPr lang="en-IN" dirty="0" err="1"/>
              <a:t>d¡Wm</a:t>
            </a:r>
            <a:r>
              <a:rPr lang="en-IN" dirty="0"/>
              <a:t> </a:t>
            </a:r>
            <a:r>
              <a:rPr lang="en-IN" dirty="0" err="1"/>
              <a:t>ùNuß</a:t>
            </a:r>
            <a:r>
              <a:rPr lang="en-IN" dirty="0"/>
              <a:t> </a:t>
            </a:r>
            <a:r>
              <a:rPr lang="en-IN" dirty="0" err="1"/>
              <a:t>Sôm</a:t>
            </a:r>
            <a:endParaRPr lang="en-IN" dirty="0"/>
          </a:p>
          <a:p>
            <a:r>
              <a:rPr lang="en-IN" dirty="0" err="1"/>
              <a:t>ù_V</a:t>
            </a:r>
            <a:r>
              <a:rPr lang="en-IN" dirty="0"/>
              <a:t> ¸Rm </a:t>
            </a:r>
            <a:r>
              <a:rPr lang="en-IN" dirty="0" err="1"/>
              <a:t>Tô</a:t>
            </a:r>
            <a:r>
              <a:rPr lang="en-IN" dirty="0"/>
              <a:t>¥ </a:t>
            </a:r>
            <a:r>
              <a:rPr lang="en-IN" dirty="0" err="1"/>
              <a:t>U¡rk§PXôm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787314-5B9A-46FB-A3F1-AFEB0572B689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áPôW</a:t>
            </a:r>
            <a:r>
              <a:rPr lang="en-IN" dirty="0"/>
              <a:t> </a:t>
            </a:r>
            <a:r>
              <a:rPr lang="en-IN" dirty="0" err="1"/>
              <a:t>Yô£L</a:t>
            </a:r>
            <a:r>
              <a:rPr lang="en-IN" dirty="0"/>
              <a:t>[</a:t>
            </a:r>
            <a:r>
              <a:rPr lang="en-IN" dirty="0" err="1"/>
              <a:t>ôÏm</a:t>
            </a:r>
            <a:r>
              <a:rPr lang="en-IN" dirty="0"/>
              <a:t> </a:t>
            </a:r>
            <a:r>
              <a:rPr lang="en-IN" dirty="0" err="1"/>
              <a:t>SUd¡eÏ</a:t>
            </a:r>
            <a:endParaRPr lang="en-IN" dirty="0"/>
          </a:p>
          <a:p>
            <a:r>
              <a:rPr lang="en-IN" dirty="0" err="1"/>
              <a:t>ÅùPußm</a:t>
            </a:r>
            <a:r>
              <a:rPr lang="en-IN" dirty="0"/>
              <a:t> </a:t>
            </a:r>
            <a:r>
              <a:rPr lang="en-IN" dirty="0" err="1"/>
              <a:t>SôùPußm</a:t>
            </a:r>
            <a:r>
              <a:rPr lang="en-IN" dirty="0"/>
              <a:t> </a:t>
            </a:r>
            <a:r>
              <a:rPr lang="en-IN" dirty="0" err="1"/>
              <a:t>ùNôpXXôúUô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B33A41-A70B-4539-9AF1-99038D81A8B6}"/>
              </a:ext>
            </a:extLst>
          </p:cNvPr>
          <p:cNvSpPr txBox="1"/>
          <p:nvPr/>
        </p:nvSpPr>
        <p:spPr>
          <a:xfrm>
            <a:off x="0" y="541063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ûLúYûXVpXôR</a:t>
            </a:r>
            <a:r>
              <a:rPr lang="en-IN" dirty="0"/>
              <a:t> </a:t>
            </a:r>
            <a:r>
              <a:rPr lang="en-IN" dirty="0" err="1"/>
              <a:t>ÅùPôuû</a:t>
            </a:r>
            <a:r>
              <a:rPr lang="en-IN" dirty="0"/>
              <a:t>\ </a:t>
            </a:r>
            <a:r>
              <a:rPr lang="en-IN" dirty="0" err="1"/>
              <a:t>úUúX</a:t>
            </a:r>
            <a:r>
              <a:rPr lang="en-IN" dirty="0"/>
              <a:t> </a:t>
            </a:r>
            <a:r>
              <a:rPr lang="en-IN" dirty="0" err="1"/>
              <a:t>Rôu</a:t>
            </a:r>
            <a:endParaRPr lang="en-IN" dirty="0"/>
          </a:p>
          <a:p>
            <a:r>
              <a:rPr lang="en-IN" dirty="0" err="1"/>
              <a:t>ùNnúYu</a:t>
            </a:r>
            <a:r>
              <a:rPr lang="en-IN" dirty="0"/>
              <a:t> G]</a:t>
            </a:r>
            <a:r>
              <a:rPr lang="en-IN" dirty="0" err="1"/>
              <a:t>fùNôp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l</a:t>
            </a:r>
            <a:r>
              <a:rPr lang="en-IN" dirty="0"/>
              <a:t> </a:t>
            </a:r>
            <a:r>
              <a:rPr lang="en-IN" dirty="0" err="1"/>
              <a:t>úTôLûXúVô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1491</TotalTime>
  <Words>175</Words>
  <Application>Microsoft Office PowerPoint</Application>
  <PresentationFormat>Widescreen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65</cp:revision>
  <dcterms:created xsi:type="dcterms:W3CDTF">2019-11-02T16:27:41Z</dcterms:created>
  <dcterms:modified xsi:type="dcterms:W3CDTF">2020-11-08T01:48:54Z</dcterms:modified>
</cp:coreProperties>
</file>