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453D9-BFEF-4D1A-AA40-15CC2C7F854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ùRôÝ¡ú</a:t>
            </a:r>
            <a:r>
              <a:rPr lang="en-IN" dirty="0"/>
              <a:t>\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©</a:t>
            </a:r>
            <a:r>
              <a:rPr lang="en-IN" dirty="0" err="1"/>
              <a:t>RôúY</a:t>
            </a:r>
            <a:endParaRPr lang="en-IN" dirty="0"/>
          </a:p>
          <a:p>
            <a:r>
              <a:rPr lang="en-IN" dirty="0" err="1"/>
              <a:t>ùTôÝùRpXôm</a:t>
            </a:r>
            <a:r>
              <a:rPr lang="en-IN" dirty="0"/>
              <a:t> B® </a:t>
            </a:r>
            <a:r>
              <a:rPr lang="en-IN" dirty="0" err="1"/>
              <a:t>EiûUÙPú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CC527-7FBC-4153-8D0F-E4AF1A03BF9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LôpLÞm</a:t>
            </a:r>
            <a:r>
              <a:rPr lang="en-IN" dirty="0"/>
              <a:t> </a:t>
            </a:r>
            <a:r>
              <a:rPr lang="en-IN" dirty="0" err="1"/>
              <a:t>Lp</a:t>
            </a:r>
            <a:r>
              <a:rPr lang="en-IN" dirty="0"/>
              <a:t> </a:t>
            </a:r>
            <a:r>
              <a:rPr lang="en-IN" dirty="0" err="1"/>
              <a:t>çiLs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  <a:p>
            <a:r>
              <a:rPr lang="en-IN" dirty="0" err="1"/>
              <a:t>LôiTRôúX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68516-571F-43D8-B97A-36C548F0290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NUvR</a:t>
            </a:r>
            <a:r>
              <a:rPr lang="en-IN" dirty="0"/>
              <a:t> </a:t>
            </a:r>
            <a:r>
              <a:rPr lang="en-IN" dirty="0" err="1"/>
              <a:t>NûT«u</a:t>
            </a:r>
            <a:r>
              <a:rPr lang="en-IN" dirty="0"/>
              <a:t> £</a:t>
            </a:r>
            <a:r>
              <a:rPr lang="en-IN" dirty="0" err="1"/>
              <a:t>WúN</a:t>
            </a:r>
            <a:endParaRPr lang="en-IN" dirty="0"/>
          </a:p>
          <a:p>
            <a:r>
              <a:rPr lang="en-IN" dirty="0" err="1"/>
              <a:t>SUvLôWm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AWúN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41D4A-04B2-4CC2-94CA-9265382E69AE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WRô</a:t>
            </a:r>
            <a:r>
              <a:rPr lang="en-IN" dirty="0"/>
              <a:t>] Gm </a:t>
            </a:r>
            <a:r>
              <a:rPr lang="en-IN" dirty="0" err="1"/>
              <a:t>êûXdLpúX</a:t>
            </a:r>
            <a:endParaRPr lang="en-IN" dirty="0"/>
          </a:p>
          <a:p>
            <a:r>
              <a:rPr lang="en-IN" dirty="0" err="1"/>
              <a:t>HWô</a:t>
            </a:r>
            <a:r>
              <a:rPr lang="en-IN" dirty="0"/>
              <a:t>[</a:t>
            </a:r>
            <a:r>
              <a:rPr lang="en-IN" dirty="0" err="1"/>
              <a:t>Uôm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145D5-870A-4D92-A3E2-80F807B8098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A¥VôoL°u</a:t>
            </a:r>
            <a:r>
              <a:rPr lang="en-IN" dirty="0"/>
              <a:t> </a:t>
            </a:r>
            <a:r>
              <a:rPr lang="en-IN" dirty="0" err="1"/>
              <a:t>Av§TôWm</a:t>
            </a:r>
            <a:endParaRPr lang="en-IN" dirty="0"/>
          </a:p>
          <a:p>
            <a:r>
              <a:rPr lang="en-IN" dirty="0" err="1"/>
              <a:t>A±ÜdùLhPôR</a:t>
            </a:r>
            <a:r>
              <a:rPr lang="en-IN" dirty="0"/>
              <a:t> ®</a:t>
            </a:r>
            <a:r>
              <a:rPr lang="en-IN" dirty="0" err="1"/>
              <a:t>vRôWm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3FC1B-F8E1-4409-887D-06E9CD091A7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á¥ </a:t>
            </a:r>
            <a:r>
              <a:rPr lang="en-IN" dirty="0" err="1"/>
              <a:t>YkR</a:t>
            </a:r>
            <a:r>
              <a:rPr lang="en-IN" dirty="0"/>
              <a:t> Gm </a:t>
            </a:r>
            <a:r>
              <a:rPr lang="en-IN" dirty="0" err="1"/>
              <a:t>AXeLôWm</a:t>
            </a:r>
            <a:endParaRPr lang="en-IN" dirty="0"/>
          </a:p>
          <a:p>
            <a:r>
              <a:rPr lang="en-IN" dirty="0" err="1"/>
              <a:t>úLôPô</a:t>
            </a:r>
            <a:r>
              <a:rPr lang="en-IN" dirty="0"/>
              <a:t> </a:t>
            </a:r>
            <a:r>
              <a:rPr lang="en-IN" dirty="0" err="1"/>
              <a:t>úLô¥Vôm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128BC-FCEF-457F-A423-DF9E736651A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Tôoj§Tú</a:t>
            </a:r>
            <a:r>
              <a:rPr lang="en-IN" dirty="0"/>
              <a:t>] L] </a:t>
            </a:r>
            <a:r>
              <a:rPr lang="en-IN" dirty="0" err="1"/>
              <a:t>úLôj§Wm</a:t>
            </a:r>
            <a:endParaRPr lang="en-IN" dirty="0"/>
          </a:p>
          <a:p>
            <a:r>
              <a:rPr lang="en-IN" dirty="0"/>
              <a:t>¸</a:t>
            </a:r>
            <a:r>
              <a:rPr lang="en-IN" dirty="0" err="1"/>
              <a:t>ojR</a:t>
            </a:r>
            <a:r>
              <a:rPr lang="en-IN" dirty="0"/>
              <a:t>]m </a:t>
            </a:r>
            <a:r>
              <a:rPr lang="en-IN" dirty="0" err="1"/>
              <a:t>UeL</a:t>
            </a:r>
            <a:r>
              <a:rPr lang="en-IN" dirty="0"/>
              <a:t>[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CCFEC-A5DD-4FC2-A29C-1C6AD591B48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YôrL</a:t>
            </a:r>
            <a:r>
              <a:rPr lang="en-IN" dirty="0"/>
              <a:t> </a:t>
            </a:r>
            <a:r>
              <a:rPr lang="en-IN" dirty="0" err="1"/>
              <a:t>YôrL</a:t>
            </a:r>
            <a:r>
              <a:rPr lang="en-IN" dirty="0"/>
              <a:t> </a:t>
            </a:r>
            <a:r>
              <a:rPr lang="en-IN" dirty="0" err="1"/>
              <a:t>YôrL</a:t>
            </a:r>
            <a:r>
              <a:rPr lang="en-IN" dirty="0"/>
              <a:t> </a:t>
            </a:r>
            <a:r>
              <a:rPr lang="en-IN" dirty="0" err="1"/>
              <a:t>Gußm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BùUu</a:t>
            </a:r>
            <a:r>
              <a:rPr lang="en-IN" dirty="0"/>
              <a:t> </a:t>
            </a:r>
            <a:r>
              <a:rPr lang="en-IN" dirty="0" err="1"/>
              <a:t>BùUu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00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7E121-7D10-4147-A518-DCDABDED547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AXeLôWjÕPú</a:t>
            </a:r>
            <a:r>
              <a:rPr lang="en-IN" dirty="0"/>
              <a:t>]</a:t>
            </a:r>
          </a:p>
          <a:p>
            <a:r>
              <a:rPr lang="pt-BR" dirty="0"/>
              <a:t>R¬£lT§]ôp NWQm 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A92C3-F84F-4DB6-886E-3723888D06A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ùYiûUÙm</a:t>
            </a:r>
            <a:r>
              <a:rPr lang="en-IN" dirty="0"/>
              <a:t> £</a:t>
            </a:r>
            <a:r>
              <a:rPr lang="en-IN" dirty="0" err="1"/>
              <a:t>Yl×Uô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EiûUúV</a:t>
            </a:r>
            <a:r>
              <a:rPr lang="en-IN" dirty="0"/>
              <a:t> </a:t>
            </a:r>
            <a:r>
              <a:rPr lang="en-IN" dirty="0" err="1"/>
              <a:t>EÚYônd</a:t>
            </a:r>
            <a:r>
              <a:rPr lang="en-IN" dirty="0"/>
              <a:t> </a:t>
            </a:r>
            <a:r>
              <a:rPr lang="en-IN" dirty="0" err="1"/>
              <a:t>ùLôiPYo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09542-2FF3-4FA3-A407-E153A683BDD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ÁhÓd</a:t>
            </a:r>
            <a:r>
              <a:rPr lang="en-IN" dirty="0"/>
              <a:t> </a:t>
            </a:r>
            <a:r>
              <a:rPr lang="en-IN" dirty="0" err="1"/>
              <a:t>ùLôiPYo</a:t>
            </a:r>
            <a:endParaRPr lang="en-IN" dirty="0"/>
          </a:p>
          <a:p>
            <a:r>
              <a:rPr lang="en-IN" dirty="0" err="1"/>
              <a:t>Auû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CúRô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AF0AA-CE30-42E4-97B1-A55FA2673C8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RûX</a:t>
            </a:r>
            <a:r>
              <a:rPr lang="en-IN" dirty="0"/>
              <a:t> </a:t>
            </a:r>
            <a:r>
              <a:rPr lang="en-IN" dirty="0" err="1"/>
              <a:t>ReLUVUô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  <a:p>
            <a:r>
              <a:rPr lang="es-ES" dirty="0" err="1"/>
              <a:t>RûXU«o</a:t>
            </a:r>
            <a:r>
              <a:rPr lang="es-ES" dirty="0"/>
              <a:t> </a:t>
            </a:r>
            <a:r>
              <a:rPr lang="es-ES" dirty="0" err="1"/>
              <a:t>ÑÚs</a:t>
            </a:r>
            <a:r>
              <a:rPr lang="es-ES" dirty="0"/>
              <a:t> ÑÚ[ô]Yo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0FC32-1439-4569-887E-985A9A4AF2A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T§]</a:t>
            </a:r>
            <a:r>
              <a:rPr lang="en-IN" dirty="0" err="1"/>
              <a:t>ô«Wm</a:t>
            </a:r>
            <a:r>
              <a:rPr lang="en-IN" dirty="0"/>
              <a:t> </a:t>
            </a:r>
            <a:r>
              <a:rPr lang="en-IN" dirty="0" err="1"/>
              <a:t>úT¬p</a:t>
            </a:r>
            <a:r>
              <a:rPr lang="en-IN" dirty="0"/>
              <a:t> £\</a:t>
            </a:r>
            <a:r>
              <a:rPr lang="en-IN" dirty="0" err="1"/>
              <a:t>kRYo</a:t>
            </a:r>
            <a:endParaRPr lang="en-IN" dirty="0"/>
          </a:p>
          <a:p>
            <a:r>
              <a:rPr lang="en-IN" dirty="0"/>
              <a:t>T§]</a:t>
            </a:r>
            <a:r>
              <a:rPr lang="en-IN" dirty="0" err="1"/>
              <a:t>ô«WUôm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8BAC0-44C4-4D47-B54F-1DD33E804E6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LiLs</a:t>
            </a:r>
            <a:r>
              <a:rPr lang="en-IN" dirty="0"/>
              <a:t> ×\</a:t>
            </a:r>
            <a:r>
              <a:rPr lang="en-IN" dirty="0" err="1"/>
              <a:t>ôdLiLs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  <a:p>
            <a:r>
              <a:rPr lang="en-IN" dirty="0"/>
              <a:t>Lu]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Tôj§Ls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D7408-4D05-46CC-9D87-EE916B8C95A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£u]</a:t>
            </a:r>
            <a:r>
              <a:rPr lang="en-IN" dirty="0" err="1"/>
              <a:t>eLs</a:t>
            </a:r>
            <a:r>
              <a:rPr lang="en-IN" dirty="0"/>
              <a:t> £\</a:t>
            </a:r>
            <a:r>
              <a:rPr lang="en-IN" dirty="0" err="1"/>
              <a:t>kRRôúX</a:t>
            </a:r>
            <a:endParaRPr lang="en-IN" dirty="0"/>
          </a:p>
          <a:p>
            <a:r>
              <a:rPr lang="en-IN" dirty="0" err="1"/>
              <a:t>Gi¦pXôR</a:t>
            </a:r>
            <a:r>
              <a:rPr lang="en-IN" dirty="0"/>
              <a:t> </a:t>
            </a:r>
            <a:r>
              <a:rPr lang="en-IN" dirty="0" err="1"/>
              <a:t>NWQm</a:t>
            </a:r>
            <a:r>
              <a:rPr lang="en-IN" dirty="0"/>
              <a:t> </a:t>
            </a:r>
            <a:r>
              <a:rPr lang="en-IN" dirty="0" err="1"/>
              <a:t>NWQm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6979C-D9A1-46ED-BCFC-C0E999B52A4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LWeLs</a:t>
            </a:r>
            <a:r>
              <a:rPr lang="en-IN" dirty="0"/>
              <a:t> </a:t>
            </a:r>
            <a:r>
              <a:rPr lang="en-IN" dirty="0" err="1"/>
              <a:t>ùTôu</a:t>
            </a:r>
            <a:r>
              <a:rPr lang="en-IN" dirty="0"/>
              <a:t> </a:t>
            </a:r>
            <a:r>
              <a:rPr lang="en-IN" dirty="0" err="1"/>
              <a:t>Yû</a:t>
            </a:r>
            <a:r>
              <a:rPr lang="en-IN" dirty="0"/>
              <a:t>[</a:t>
            </a:r>
            <a:r>
              <a:rPr lang="en-IN" dirty="0" err="1"/>
              <a:t>VeLs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  <a:p>
            <a:r>
              <a:rPr lang="en-IN" dirty="0"/>
              <a:t>¨\</a:t>
            </a:r>
            <a:r>
              <a:rPr lang="en-IN" dirty="0" err="1"/>
              <a:t>eLÞm</a:t>
            </a:r>
            <a:r>
              <a:rPr lang="en-IN" dirty="0"/>
              <a:t> </a:t>
            </a:r>
            <a:r>
              <a:rPr lang="en-IN" dirty="0" err="1"/>
              <a:t>RkRjûRl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183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2020-11-04T11:17:37Z</dcterms:modified>
</cp:coreProperties>
</file>