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2ABAC-589F-4B29-B63F-0BCC1E2C879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EXúLôo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]l </a:t>
            </a:r>
            <a:r>
              <a:rPr lang="en-IN" dirty="0" err="1"/>
              <a:t>TûLjRôÛm</a:t>
            </a:r>
            <a:endParaRPr lang="en-IN" dirty="0"/>
          </a:p>
          <a:p>
            <a:r>
              <a:rPr lang="en-IN" dirty="0" err="1"/>
              <a:t>EiûUVôn</a:t>
            </a:r>
            <a:r>
              <a:rPr lang="en-IN" dirty="0"/>
              <a:t> Au× </a:t>
            </a:r>
            <a:r>
              <a:rPr lang="en-IN" dirty="0" err="1"/>
              <a:t>áÚYôVô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15BA9-A587-4BCC-B2CB-ADA6E8CA22D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IkÕ</a:t>
            </a:r>
            <a:r>
              <a:rPr lang="en-IN" dirty="0"/>
              <a:t> </a:t>
            </a:r>
            <a:r>
              <a:rPr lang="en-IN" dirty="0" err="1"/>
              <a:t>NúLôRWo</a:t>
            </a:r>
            <a:r>
              <a:rPr lang="en-IN" dirty="0"/>
              <a:t> A¯¡u\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VôûW</a:t>
            </a:r>
            <a:r>
              <a:rPr lang="en-IN" dirty="0"/>
              <a:t> </a:t>
            </a:r>
            <a:r>
              <a:rPr lang="en-IN" dirty="0" err="1"/>
              <a:t>VôYÕ</a:t>
            </a:r>
            <a:r>
              <a:rPr lang="en-IN" dirty="0"/>
              <a:t> </a:t>
            </a:r>
            <a:r>
              <a:rPr lang="en-IN" dirty="0" err="1"/>
              <a:t>Aàl©ÓúU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11028-F41E-48AA-9344-258686C4BD2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VôûW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Aàl©ÓúYu</a:t>
            </a:r>
            <a:endParaRPr lang="en-IN" dirty="0"/>
          </a:p>
          <a:p>
            <a:r>
              <a:rPr lang="en-IN" dirty="0" err="1"/>
              <a:t>Vôo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úTôYôo</a:t>
            </a:r>
            <a:r>
              <a:rPr lang="en-IN" dirty="0"/>
              <a:t> G]</a:t>
            </a:r>
            <a:r>
              <a:rPr lang="en-IN" dirty="0" err="1"/>
              <a:t>dLôL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69111-D42D-437A-8B29-52F0FD8C20F2}"/>
              </a:ext>
            </a:extLst>
          </p:cNvPr>
          <p:cNvSpPr txBox="1"/>
          <p:nvPr/>
        </p:nvSpPr>
        <p:spPr>
          <a:xfrm>
            <a:off x="2158417" y="5377237"/>
            <a:ext cx="787516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Et\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ùYßjRôÛm</a:t>
            </a:r>
            <a:r>
              <a:rPr lang="en-US" dirty="0"/>
              <a:t> </a:t>
            </a:r>
            <a:r>
              <a:rPr lang="en-US" dirty="0" err="1"/>
              <a:t>EkRu</a:t>
            </a:r>
            <a:r>
              <a:rPr lang="en-US" dirty="0"/>
              <a:t> £</a:t>
            </a:r>
            <a:r>
              <a:rPr lang="en-US" dirty="0" err="1"/>
              <a:t>ÛûY</a:t>
            </a:r>
            <a:r>
              <a:rPr lang="en-US" dirty="0"/>
              <a:t> </a:t>
            </a:r>
            <a:r>
              <a:rPr lang="en-US" dirty="0" err="1"/>
              <a:t>ÑUlTôVô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48504-5A8D-495D-95A0-FBE95C589F9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E]</a:t>
            </a:r>
            <a:r>
              <a:rPr lang="en-IN" dirty="0" err="1"/>
              <a:t>dLôL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U¬júRú</a:t>
            </a:r>
            <a:r>
              <a:rPr lang="en-IN" dirty="0"/>
              <a:t>]</a:t>
            </a:r>
          </a:p>
          <a:p>
            <a:r>
              <a:rPr lang="en-IN" dirty="0"/>
              <a:t>G]</a:t>
            </a:r>
            <a:r>
              <a:rPr lang="en-IN" dirty="0" err="1"/>
              <a:t>dLôL</a:t>
            </a:r>
            <a:r>
              <a:rPr lang="en-IN" dirty="0"/>
              <a:t> ¿ Gu] </a:t>
            </a:r>
            <a:r>
              <a:rPr lang="en-IN" dirty="0" err="1"/>
              <a:t>ùNnRôn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EDF67-9669-4BF5-B9E4-7723518758E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EXL </a:t>
            </a:r>
            <a:r>
              <a:rPr lang="en-IN" dirty="0" err="1"/>
              <a:t>úUuûU</a:t>
            </a:r>
            <a:r>
              <a:rPr lang="en-IN" dirty="0"/>
              <a:t> </a:t>
            </a:r>
            <a:r>
              <a:rPr lang="en-IN" dirty="0" err="1"/>
              <a:t>AtTm</a:t>
            </a:r>
            <a:r>
              <a:rPr lang="en-IN" dirty="0"/>
              <a:t> </a:t>
            </a:r>
            <a:r>
              <a:rPr lang="en-IN" dirty="0" err="1"/>
              <a:t>Gußm</a:t>
            </a:r>
            <a:endParaRPr lang="en-IN" dirty="0"/>
          </a:p>
          <a:p>
            <a:r>
              <a:rPr lang="en-IN" dirty="0"/>
              <a:t>EXL </a:t>
            </a:r>
            <a:r>
              <a:rPr lang="en-IN" dirty="0" err="1"/>
              <a:t>Bv</a:t>
            </a:r>
            <a:r>
              <a:rPr lang="en-IN" dirty="0"/>
              <a:t>§ </a:t>
            </a:r>
            <a:r>
              <a:rPr lang="en-IN" dirty="0" err="1"/>
              <a:t>ÏlûT</a:t>
            </a:r>
            <a:r>
              <a:rPr lang="en-IN" dirty="0"/>
              <a:t> </a:t>
            </a:r>
            <a:r>
              <a:rPr lang="en-IN" dirty="0" err="1"/>
              <a:t>Gußm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47A3E-CF4E-44F9-A703-646CA719A252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Es[j§²uß </a:t>
            </a:r>
            <a:r>
              <a:rPr lang="en-IN" dirty="0" err="1"/>
              <a:t>áßYôVô</a:t>
            </a:r>
            <a:r>
              <a:rPr lang="en-IN" dirty="0"/>
              <a:t>?</a:t>
            </a:r>
          </a:p>
          <a:p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YÚYôVô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E0DFB-4E87-4D2A-99E0-2CF44953ABE5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úUnlTu</a:t>
            </a:r>
            <a:r>
              <a:rPr lang="en-IN" dirty="0"/>
              <a:t> </a:t>
            </a:r>
            <a:r>
              <a:rPr lang="en-IN" dirty="0" err="1"/>
              <a:t>CpXô</a:t>
            </a:r>
            <a:r>
              <a:rPr lang="en-IN" dirty="0"/>
              <a:t> BÓLs </a:t>
            </a:r>
            <a:r>
              <a:rPr lang="en-IN" dirty="0" err="1"/>
              <a:t>úTôp</a:t>
            </a:r>
            <a:endParaRPr lang="en-IN" dirty="0"/>
          </a:p>
          <a:p>
            <a:r>
              <a:rPr lang="en-IN" dirty="0" err="1"/>
              <a:t>úUn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TôYl</a:t>
            </a:r>
            <a:r>
              <a:rPr lang="en-IN" dirty="0"/>
              <a:t> ×</a:t>
            </a:r>
            <a:r>
              <a:rPr lang="en-IN" dirty="0" err="1"/>
              <a:t>pùY</a:t>
            </a:r>
            <a:r>
              <a:rPr lang="en-IN" dirty="0"/>
              <a:t>°«p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F9B72-BEB9-4293-8671-FAC141EC456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úUnlTu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A±kR</a:t>
            </a:r>
            <a:r>
              <a:rPr lang="en-IN" dirty="0"/>
              <a:t> ¿</a:t>
            </a:r>
            <a:r>
              <a:rPr lang="en-IN" dirty="0" err="1"/>
              <a:t>Ùm</a:t>
            </a:r>
            <a:endParaRPr lang="en-IN" dirty="0"/>
          </a:p>
          <a:p>
            <a:r>
              <a:rPr lang="en-IN" dirty="0" err="1"/>
              <a:t>úUuûUûV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¥ </a:t>
            </a:r>
            <a:r>
              <a:rPr lang="en-IN" dirty="0" err="1"/>
              <a:t>KÓ¡u</a:t>
            </a:r>
            <a:r>
              <a:rPr lang="en-IN" dirty="0"/>
              <a:t>\</a:t>
            </a:r>
            <a:r>
              <a:rPr lang="en-IN" dirty="0" err="1"/>
              <a:t>ôVô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D1B6A-C101-4BDB-A2E9-741CD0B992BC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Gu\</a:t>
            </a:r>
            <a:r>
              <a:rPr lang="en-IN" dirty="0" err="1"/>
              <a:t>ôp</a:t>
            </a:r>
            <a:r>
              <a:rPr lang="en-IN" dirty="0"/>
              <a:t> Gu] ®</a:t>
            </a:r>
            <a:r>
              <a:rPr lang="en-IN" dirty="0" err="1"/>
              <a:t>ûX</a:t>
            </a:r>
            <a:endParaRPr lang="en-IN" dirty="0"/>
          </a:p>
          <a:p>
            <a:r>
              <a:rPr lang="en-IN" dirty="0" err="1"/>
              <a:t>Guú</a:t>
            </a:r>
            <a:r>
              <a:rPr lang="en-IN" dirty="0"/>
              <a:t>\ </a:t>
            </a:r>
            <a:r>
              <a:rPr lang="en-IN" dirty="0" err="1"/>
              <a:t>úLh¥Óm</a:t>
            </a:r>
            <a:r>
              <a:rPr lang="en-IN" dirty="0"/>
              <a:t> </a:t>
            </a:r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2EE9C-B646-43CF-8832-CCD858A1692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©sû[Ls AlTm úLh¡u\]o</a:t>
            </a:r>
          </a:p>
          <a:p>
            <a:r>
              <a:rPr lang="en-IN" dirty="0"/>
              <a:t>ËY </a:t>
            </a:r>
            <a:r>
              <a:rPr lang="en-IN" dirty="0" err="1"/>
              <a:t>AlTm</a:t>
            </a:r>
            <a:r>
              <a:rPr lang="en-IN" dirty="0"/>
              <a:t> </a:t>
            </a:r>
            <a:r>
              <a:rPr lang="en-IN" dirty="0" err="1"/>
              <a:t>ùLôÓlTôVô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139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2020-11-08T01:52:05Z</dcterms:modified>
</cp:coreProperties>
</file>