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6679-F8B3-4F6D-B830-AFBDB45D425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úS£dÏm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Ë®d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úStßm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17165-5764-4341-8EF7-A9237EB73F2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ÕûQVôn</a:t>
            </a:r>
            <a:r>
              <a:rPr lang="en-IN" dirty="0"/>
              <a:t> </a:t>
            </a:r>
            <a:r>
              <a:rPr lang="en-IN" dirty="0" err="1"/>
              <a:t>Ë®dL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C²dLXe¡úPú]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840C4-66CA-4F1E-A96C-512839054293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GkRàdúL</a:t>
            </a:r>
            <a:r>
              <a:rPr lang="en-IN" dirty="0"/>
              <a:t> </a:t>
            </a:r>
            <a:r>
              <a:rPr lang="en-IN" dirty="0" err="1"/>
              <a:t>LôYp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EPp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E«úW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A38E7-C300-4BA1-9E9F-0ED03B2DB9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U¡rk§ÓúYu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CúVÑûYj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37479-D895-439B-9E74-5ECA2607DE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Ë®V </a:t>
            </a:r>
            <a:r>
              <a:rPr lang="en-IN" dirty="0" err="1"/>
              <a:t>LôXùUpXôm</a:t>
            </a:r>
            <a:r>
              <a:rPr lang="en-IN" dirty="0"/>
              <a:t> 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TôRj§p</a:t>
            </a:r>
            <a:r>
              <a:rPr lang="en-IN" dirty="0"/>
              <a:t> </a:t>
            </a:r>
            <a:r>
              <a:rPr lang="en-IN" dirty="0" err="1"/>
              <a:t>AUok§ÚlúTu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E2FBE-C0D0-45A9-9CBF-ADF1CEDA208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LPXôm</a:t>
            </a:r>
            <a:r>
              <a:rPr lang="en-IN" dirty="0"/>
              <a:t> </a:t>
            </a:r>
            <a:r>
              <a:rPr lang="en-IN" dirty="0" err="1"/>
              <a:t>ÕuTj§p</a:t>
            </a:r>
            <a:r>
              <a:rPr lang="en-IN" dirty="0"/>
              <a:t> </a:t>
            </a:r>
            <a:r>
              <a:rPr lang="en-IN" dirty="0" err="1"/>
              <a:t>R®dÏm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  <a:p>
            <a:r>
              <a:rPr lang="en-IN" dirty="0" err="1"/>
              <a:t>TPLôn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321D6-5C2A-4295-A8F1-1C0B1BF770A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CÚs R²úX TLXY]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J°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FC39-8FD8-489B-8258-FA0727CAD28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úSôVôúX</a:t>
            </a:r>
            <a:r>
              <a:rPr lang="en-IN" dirty="0"/>
              <a:t> </a:t>
            </a:r>
            <a:r>
              <a:rPr lang="en-IN" dirty="0" err="1"/>
              <a:t>YôÓm</a:t>
            </a:r>
            <a:r>
              <a:rPr lang="en-IN" dirty="0"/>
              <a:t> </a:t>
            </a:r>
            <a:r>
              <a:rPr lang="en-IN" dirty="0" err="1"/>
              <a:t>úSWj§p</a:t>
            </a:r>
            <a:endParaRPr lang="en-IN" dirty="0"/>
          </a:p>
          <a:p>
            <a:r>
              <a:rPr lang="en-IN" dirty="0" err="1"/>
              <a:t>UÚjÕYWô¡ÓYôo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DE94-0FAE-4A73-94F4-23AADECFA9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UVe</a:t>
            </a:r>
            <a:r>
              <a:rPr lang="en-IN" dirty="0"/>
              <a:t>¡ ®</a:t>
            </a:r>
            <a:r>
              <a:rPr lang="en-IN" dirty="0" err="1"/>
              <a:t>Ým</a:t>
            </a:r>
            <a:r>
              <a:rPr lang="en-IN" dirty="0"/>
              <a:t> T£R²úX</a:t>
            </a:r>
          </a:p>
          <a:p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ôûYj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889CC-5C6C-444D-83B1-D1F4395E4C9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çtßm UôkR¬u SÓ®p GkRû]</a:t>
            </a:r>
          </a:p>
          <a:p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9E498-09F9-4AFC-8D43-7B5981F2C4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</a:t>
            </a:r>
            <a:r>
              <a:rPr lang="en-IN" dirty="0"/>
              <a:t> R[W </a:t>
            </a:r>
            <a:r>
              <a:rPr lang="en-IN" dirty="0" err="1"/>
              <a:t>Fuß</a:t>
            </a:r>
            <a:r>
              <a:rPr lang="en-IN" dirty="0"/>
              <a:t> </a:t>
            </a:r>
            <a:r>
              <a:rPr lang="en-IN" dirty="0" err="1"/>
              <a:t>úLôXôn</a:t>
            </a:r>
            <a:endParaRPr lang="en-IN" dirty="0"/>
          </a:p>
          <a:p>
            <a:r>
              <a:rPr lang="en-IN" dirty="0" err="1"/>
              <a:t>Lôj§P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142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2020-11-08T01:53:46Z</dcterms:modified>
</cp:coreProperties>
</file>