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1" r:id="rId3"/>
    <p:sldId id="393" r:id="rId4"/>
    <p:sldId id="395" r:id="rId5"/>
    <p:sldId id="397" r:id="rId6"/>
    <p:sldId id="39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08-11-2020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204701-0FD6-4F01-99B9-A1D434417400}"/>
              </a:ext>
            </a:extLst>
          </p:cNvPr>
          <p:cNvSpPr txBox="1"/>
          <p:nvPr/>
        </p:nvSpPr>
        <p:spPr>
          <a:xfrm>
            <a:off x="0" y="538974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 </a:t>
            </a:r>
            <a:r>
              <a:rPr lang="en-IN" dirty="0" err="1"/>
              <a:t>CúVÑúY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Gußm</a:t>
            </a:r>
            <a:r>
              <a:rPr lang="en-IN" dirty="0"/>
              <a:t> </a:t>
            </a:r>
            <a:r>
              <a:rPr lang="en-IN" dirty="0" err="1"/>
              <a:t>EkRu</a:t>
            </a:r>
            <a:r>
              <a:rPr lang="en-IN" dirty="0"/>
              <a:t> </a:t>
            </a:r>
            <a:r>
              <a:rPr lang="en-IN" dirty="0" err="1"/>
              <a:t>ùNôkRm</a:t>
            </a:r>
            <a:endParaRPr lang="en-IN" dirty="0"/>
          </a:p>
          <a:p>
            <a:r>
              <a:rPr lang="en-IN" dirty="0"/>
              <a:t>Gu </a:t>
            </a:r>
            <a:r>
              <a:rPr lang="en-IN" dirty="0" err="1"/>
              <a:t>Wô_ú</a:t>
            </a:r>
            <a:r>
              <a:rPr lang="en-IN" dirty="0"/>
              <a:t>] AÖ§]</a:t>
            </a:r>
            <a:r>
              <a:rPr lang="en-IN" dirty="0" err="1"/>
              <a:t>Øm</a:t>
            </a:r>
            <a:r>
              <a:rPr lang="en-IN" dirty="0"/>
              <a:t> Y¯ </a:t>
            </a:r>
            <a:r>
              <a:rPr lang="en-IN" dirty="0" err="1"/>
              <a:t>SPjÕm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52E8B6-3E6A-4073-ACB6-424D8D43369A}"/>
              </a:ext>
            </a:extLst>
          </p:cNvPr>
          <p:cNvSpPr txBox="1"/>
          <p:nvPr/>
        </p:nvSpPr>
        <p:spPr>
          <a:xfrm>
            <a:off x="0" y="538957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Eû</a:t>
            </a:r>
            <a:r>
              <a:rPr lang="en-IN" dirty="0"/>
              <a:t>[</a:t>
            </a:r>
            <a:r>
              <a:rPr lang="en-IN" dirty="0" err="1"/>
              <a:t>Vô</a:t>
            </a:r>
            <a:r>
              <a:rPr lang="en-IN" dirty="0"/>
              <a:t>] úNt±²uú\ </a:t>
            </a:r>
            <a:r>
              <a:rPr lang="en-IN" dirty="0" err="1"/>
              <a:t>çd¡úV</a:t>
            </a:r>
            <a:r>
              <a:rPr lang="en-IN" dirty="0"/>
              <a:t> ¨</a:t>
            </a:r>
            <a:r>
              <a:rPr lang="en-IN" dirty="0" err="1"/>
              <a:t>ßj§ÉúW</a:t>
            </a:r>
            <a:endParaRPr lang="en-IN" dirty="0"/>
          </a:p>
          <a:p>
            <a:r>
              <a:rPr lang="en-IN" dirty="0" err="1"/>
              <a:t>EkRû</a:t>
            </a:r>
            <a:r>
              <a:rPr lang="en-IN" dirty="0"/>
              <a:t>] </a:t>
            </a:r>
            <a:r>
              <a:rPr lang="en-IN" dirty="0" err="1"/>
              <a:t>Sôu</a:t>
            </a:r>
            <a:r>
              <a:rPr lang="en-IN" dirty="0"/>
              <a:t> U\</a:t>
            </a:r>
            <a:r>
              <a:rPr lang="en-IN" dirty="0" err="1"/>
              <a:t>úYu</a:t>
            </a:r>
            <a:r>
              <a:rPr lang="en-IN" dirty="0"/>
              <a:t> </a:t>
            </a:r>
            <a:r>
              <a:rPr lang="en-IN" dirty="0" err="1"/>
              <a:t>EkRû</a:t>
            </a:r>
            <a:r>
              <a:rPr lang="en-IN" dirty="0"/>
              <a:t>] </a:t>
            </a:r>
            <a:r>
              <a:rPr lang="en-IN" dirty="0" err="1"/>
              <a:t>úTôt±ÓúYu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2B524E-D722-4300-A1F8-941287B4B582}"/>
              </a:ext>
            </a:extLst>
          </p:cNvPr>
          <p:cNvSpPr txBox="1"/>
          <p:nvPr/>
        </p:nvSpPr>
        <p:spPr>
          <a:xfrm>
            <a:off x="-1" y="538957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AûXkúRôÓm</a:t>
            </a:r>
            <a:r>
              <a:rPr lang="en-IN" dirty="0"/>
              <a:t> </a:t>
            </a:r>
            <a:r>
              <a:rPr lang="en-IN" dirty="0" err="1"/>
              <a:t>LPXRû</a:t>
            </a:r>
            <a:r>
              <a:rPr lang="en-IN" dirty="0"/>
              <a:t>] </a:t>
            </a:r>
            <a:r>
              <a:rPr lang="en-IN" dirty="0" err="1"/>
              <a:t>APd¡úV</a:t>
            </a:r>
            <a:r>
              <a:rPr lang="en-IN" dirty="0"/>
              <a:t> </a:t>
            </a:r>
            <a:r>
              <a:rPr lang="en-IN" dirty="0" err="1"/>
              <a:t>AUoj§ÉúW</a:t>
            </a:r>
            <a:endParaRPr lang="en-IN" dirty="0"/>
          </a:p>
          <a:p>
            <a:r>
              <a:rPr lang="en-IN" dirty="0" err="1"/>
              <a:t>YôojûR«u</a:t>
            </a:r>
            <a:r>
              <a:rPr lang="en-IN" dirty="0"/>
              <a:t> </a:t>
            </a:r>
            <a:r>
              <a:rPr lang="en-IN" dirty="0" err="1"/>
              <a:t>YpXûUûV</a:t>
            </a:r>
            <a:r>
              <a:rPr lang="en-IN" dirty="0"/>
              <a:t> </a:t>
            </a:r>
            <a:r>
              <a:rPr lang="en-IN" dirty="0" err="1"/>
              <a:t>GußúU</a:t>
            </a:r>
            <a:r>
              <a:rPr lang="en-IN" dirty="0"/>
              <a:t> </a:t>
            </a:r>
            <a:r>
              <a:rPr lang="en-IN" dirty="0" err="1"/>
              <a:t>LôQf</a:t>
            </a:r>
            <a:r>
              <a:rPr lang="en-IN" dirty="0"/>
              <a:t> </a:t>
            </a:r>
            <a:r>
              <a:rPr lang="en-IN" dirty="0" err="1"/>
              <a:t>ùNnÙm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4272E8-5D4C-4A25-9E09-AB8AA2327946}"/>
              </a:ext>
            </a:extLst>
          </p:cNvPr>
          <p:cNvSpPr txBox="1"/>
          <p:nvPr/>
        </p:nvSpPr>
        <p:spPr>
          <a:xfrm>
            <a:off x="0" y="538957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Rô«àm</a:t>
            </a:r>
            <a:r>
              <a:rPr lang="en-IN" dirty="0"/>
              <a:t> </a:t>
            </a:r>
            <a:r>
              <a:rPr lang="en-IN" dirty="0" err="1"/>
              <a:t>Au×ûYjúR</a:t>
            </a:r>
            <a:r>
              <a:rPr lang="en-IN" dirty="0"/>
              <a:t> </a:t>
            </a:r>
            <a:r>
              <a:rPr lang="en-IN" dirty="0" err="1"/>
              <a:t>Rôe¡úV</a:t>
            </a:r>
            <a:r>
              <a:rPr lang="en-IN" dirty="0"/>
              <a:t> </a:t>
            </a:r>
            <a:r>
              <a:rPr lang="en-IN" dirty="0" err="1"/>
              <a:t>LôlTYúW</a:t>
            </a:r>
            <a:endParaRPr lang="en-IN" dirty="0"/>
          </a:p>
          <a:p>
            <a:r>
              <a:rPr lang="en-IN" dirty="0"/>
              <a:t>Ë®V </a:t>
            </a:r>
            <a:r>
              <a:rPr lang="en-IN" dirty="0" err="1"/>
              <a:t>LôXùUpXôm</a:t>
            </a:r>
            <a:r>
              <a:rPr lang="en-IN" dirty="0"/>
              <a:t> </a:t>
            </a:r>
            <a:r>
              <a:rPr lang="en-IN" dirty="0" err="1"/>
              <a:t>EkRû</a:t>
            </a:r>
            <a:r>
              <a:rPr lang="en-IN" dirty="0"/>
              <a:t>] ©u </a:t>
            </a:r>
            <a:r>
              <a:rPr lang="en-IN" dirty="0" err="1"/>
              <a:t>ùNpÛúYu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2C7271-2FA8-4CE8-B60E-AEA0FE22F153}"/>
              </a:ext>
            </a:extLst>
          </p:cNvPr>
          <p:cNvSpPr txBox="1"/>
          <p:nvPr/>
        </p:nvSpPr>
        <p:spPr>
          <a:xfrm>
            <a:off x="0" y="538957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Ad¡² </a:t>
            </a:r>
            <a:r>
              <a:rPr lang="en-IN" dirty="0" err="1"/>
              <a:t>ãû</a:t>
            </a:r>
            <a:r>
              <a:rPr lang="en-IN" dirty="0"/>
              <a:t>[«</a:t>
            </a:r>
            <a:r>
              <a:rPr lang="en-IN" dirty="0" err="1"/>
              <a:t>úX</a:t>
            </a:r>
            <a:r>
              <a:rPr lang="en-IN" dirty="0"/>
              <a:t> ¨u\ Gm </a:t>
            </a:r>
            <a:r>
              <a:rPr lang="en-IN" dirty="0" err="1"/>
              <a:t>ùUn</a:t>
            </a:r>
            <a:r>
              <a:rPr lang="en-IN" dirty="0"/>
              <a:t> </a:t>
            </a:r>
            <a:r>
              <a:rPr lang="en-IN" dirty="0" err="1"/>
              <a:t>úRYú</a:t>
            </a:r>
            <a:r>
              <a:rPr lang="en-IN" dirty="0"/>
              <a:t>]</a:t>
            </a:r>
          </a:p>
          <a:p>
            <a:r>
              <a:rPr lang="en-IN" dirty="0"/>
              <a:t>®</a:t>
            </a:r>
            <a:r>
              <a:rPr lang="en-IN" dirty="0" err="1"/>
              <a:t>ÑYôNm</a:t>
            </a:r>
            <a:r>
              <a:rPr lang="en-IN" dirty="0"/>
              <a:t> §PU]</a:t>
            </a:r>
            <a:r>
              <a:rPr lang="en-IN" dirty="0" err="1"/>
              <a:t>Õm</a:t>
            </a:r>
            <a:r>
              <a:rPr lang="en-IN" dirty="0"/>
              <a:t> </a:t>
            </a:r>
            <a:r>
              <a:rPr lang="en-IN" dirty="0" err="1"/>
              <a:t>Guù</a:t>
            </a:r>
            <a:r>
              <a:rPr lang="en-IN" dirty="0"/>
              <a:t>\</a:t>
            </a:r>
            <a:r>
              <a:rPr lang="en-IN" dirty="0" err="1"/>
              <a:t>ußm</a:t>
            </a:r>
            <a:r>
              <a:rPr lang="en-IN" dirty="0"/>
              <a:t> </a:t>
            </a:r>
            <a:r>
              <a:rPr lang="en-IN" dirty="0" err="1"/>
              <a:t>RkRÚÞm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5D9066-1FB5-4594-A385-1714C003EF70}"/>
              </a:ext>
            </a:extLst>
          </p:cNvPr>
          <p:cNvSpPr txBox="1"/>
          <p:nvPr/>
        </p:nvSpPr>
        <p:spPr>
          <a:xfrm>
            <a:off x="0" y="5423134"/>
            <a:ext cx="12192000" cy="141577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300" dirty="0" err="1"/>
              <a:t>BLô¬u</a:t>
            </a:r>
            <a:r>
              <a:rPr lang="en-IN" sz="4300" dirty="0"/>
              <a:t> </a:t>
            </a:r>
            <a:r>
              <a:rPr lang="en-IN" sz="4300" dirty="0" err="1"/>
              <a:t>AÝÏWûX</a:t>
            </a:r>
            <a:r>
              <a:rPr lang="en-IN" sz="4300" dirty="0"/>
              <a:t> </a:t>
            </a:r>
            <a:r>
              <a:rPr lang="en-IN" sz="4300" dirty="0" err="1"/>
              <a:t>Auß</a:t>
            </a:r>
            <a:r>
              <a:rPr lang="en-IN" sz="4300" dirty="0"/>
              <a:t> ¿o úLh¼WpúXô</a:t>
            </a:r>
          </a:p>
          <a:p>
            <a:r>
              <a:rPr lang="en-IN" sz="4300" dirty="0" err="1"/>
              <a:t>LÚjÕPu</a:t>
            </a:r>
            <a:r>
              <a:rPr lang="en-IN" sz="4300" dirty="0"/>
              <a:t> ù_©</a:t>
            </a:r>
            <a:r>
              <a:rPr lang="en-IN" sz="4300" dirty="0" err="1"/>
              <a:t>jÕúU</a:t>
            </a:r>
            <a:r>
              <a:rPr lang="en-IN" sz="4300" dirty="0"/>
              <a:t> </a:t>
            </a:r>
            <a:r>
              <a:rPr lang="en-IN" sz="4300" dirty="0" err="1"/>
              <a:t>Sôu</a:t>
            </a:r>
            <a:r>
              <a:rPr lang="en-IN" sz="4300" dirty="0"/>
              <a:t> </a:t>
            </a:r>
            <a:r>
              <a:rPr lang="pl-PL" sz="4300" dirty="0"/>
              <a:t>EkRû]j úRÓ¡ú\u</a:t>
            </a:r>
            <a:endParaRPr lang="en-IN" sz="4300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1473</TotalTime>
  <Words>124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63</cp:revision>
  <dcterms:created xsi:type="dcterms:W3CDTF">2019-11-02T16:27:41Z</dcterms:created>
  <dcterms:modified xsi:type="dcterms:W3CDTF">2020-11-08T02:00:35Z</dcterms:modified>
</cp:coreProperties>
</file>