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6D8C79-CBFC-4049-B169-FE84555414E3}"/>
              </a:ext>
            </a:extLst>
          </p:cNvPr>
          <p:cNvSpPr txBox="1"/>
          <p:nvPr/>
        </p:nvSpPr>
        <p:spPr>
          <a:xfrm>
            <a:off x="0" y="570852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ReÏm</a:t>
            </a:r>
            <a:r>
              <a:rPr lang="en-IN" dirty="0"/>
              <a:t> Es[m AÕ </a:t>
            </a:r>
            <a:r>
              <a:rPr lang="en-IN" dirty="0" err="1"/>
              <a:t>úRYôXVm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5D0B9-542A-4768-A1B0-E008AE3756C0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AÑjRm</a:t>
            </a:r>
            <a:r>
              <a:rPr lang="en-IN" dirty="0"/>
              <a:t> </a:t>
            </a:r>
            <a:r>
              <a:rPr lang="en-IN" dirty="0" err="1"/>
              <a:t>CpXô</a:t>
            </a:r>
            <a:r>
              <a:rPr lang="en-IN" dirty="0"/>
              <a:t> Es[m AÕ </a:t>
            </a:r>
            <a:r>
              <a:rPr lang="en-IN" dirty="0" err="1"/>
              <a:t>úRYôXVm</a:t>
            </a:r>
            <a:endParaRPr lang="en-IN" dirty="0"/>
          </a:p>
          <a:p>
            <a:r>
              <a:rPr lang="en-IN" dirty="0" err="1"/>
              <a:t>A§p</a:t>
            </a:r>
            <a:r>
              <a:rPr lang="en-IN" dirty="0"/>
              <a:t> </a:t>
            </a:r>
            <a:r>
              <a:rPr lang="en-IN" dirty="0" err="1"/>
              <a:t>BQYm</a:t>
            </a:r>
            <a:r>
              <a:rPr lang="en-IN" dirty="0"/>
              <a:t> </a:t>
            </a:r>
            <a:r>
              <a:rPr lang="en-IN" dirty="0" err="1"/>
              <a:t>CpXô</a:t>
            </a:r>
            <a:r>
              <a:rPr lang="en-IN" dirty="0"/>
              <a:t> Es[m AÕ </a:t>
            </a:r>
            <a:r>
              <a:rPr lang="en-IN" dirty="0" err="1"/>
              <a:t>úRYôXVm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DF35F2-48D4-4BFF-8B20-57AFFADDF06E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Lû</a:t>
            </a:r>
            <a:r>
              <a:rPr lang="en-IN" dirty="0"/>
              <a:t>\Ls </a:t>
            </a:r>
            <a:r>
              <a:rPr lang="en-IN" dirty="0" err="1"/>
              <a:t>CpXô</a:t>
            </a:r>
            <a:r>
              <a:rPr lang="en-IN" dirty="0"/>
              <a:t> Es[m AÕ </a:t>
            </a:r>
            <a:r>
              <a:rPr lang="en-IN" dirty="0" err="1"/>
              <a:t>úRYôXVm</a:t>
            </a:r>
            <a:endParaRPr lang="en-IN" dirty="0"/>
          </a:p>
          <a:p>
            <a:r>
              <a:rPr lang="en-IN" dirty="0" err="1"/>
              <a:t>Åi</a:t>
            </a:r>
            <a:r>
              <a:rPr lang="en-IN" dirty="0"/>
              <a:t> </a:t>
            </a:r>
            <a:r>
              <a:rPr lang="en-IN" dirty="0" err="1"/>
              <a:t>ùTÚûULs</a:t>
            </a:r>
            <a:r>
              <a:rPr lang="en-IN" dirty="0"/>
              <a:t> </a:t>
            </a:r>
            <a:r>
              <a:rPr lang="en-IN" dirty="0" err="1"/>
              <a:t>CpXô</a:t>
            </a:r>
            <a:r>
              <a:rPr lang="en-IN" dirty="0"/>
              <a:t> Es[m AÕ </a:t>
            </a:r>
            <a:r>
              <a:rPr lang="en-IN" dirty="0" err="1"/>
              <a:t>úRYôXVm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6021C4-4A48-47A1-8C4E-5904F13FFDA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Õ§Ls Es[ Es[m AÕ </a:t>
            </a:r>
            <a:r>
              <a:rPr lang="en-IN" dirty="0" err="1"/>
              <a:t>úRYôXVm</a:t>
            </a:r>
            <a:endParaRPr lang="en-IN" dirty="0"/>
          </a:p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ÕeLYu</a:t>
            </a:r>
            <a:r>
              <a:rPr lang="en-IN" dirty="0"/>
              <a:t> </a:t>
            </a:r>
            <a:r>
              <a:rPr lang="en-IN" dirty="0" err="1"/>
              <a:t>U¡Ým</a:t>
            </a:r>
            <a:r>
              <a:rPr lang="en-IN" dirty="0"/>
              <a:t> Es[m AÕ </a:t>
            </a:r>
            <a:r>
              <a:rPr lang="en-IN" dirty="0" err="1"/>
              <a:t>úRYôXVm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AB4CBD-CFBE-4A83-A36A-87CB9F3D1741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CuØLm</a:t>
            </a:r>
            <a:r>
              <a:rPr lang="en-IN" dirty="0"/>
              <a:t> </a:t>
            </a:r>
            <a:r>
              <a:rPr lang="en-IN" dirty="0" err="1"/>
              <a:t>LôhÓm</a:t>
            </a:r>
            <a:r>
              <a:rPr lang="en-IN" dirty="0"/>
              <a:t> Es[m AÕ </a:t>
            </a:r>
            <a:r>
              <a:rPr lang="en-IN" dirty="0" err="1"/>
              <a:t>úRYôXVm</a:t>
            </a:r>
            <a:endParaRPr lang="en-IN" dirty="0"/>
          </a:p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YôÝm</a:t>
            </a:r>
            <a:r>
              <a:rPr lang="en-IN" dirty="0"/>
              <a:t> Es[m AÕ </a:t>
            </a:r>
            <a:r>
              <a:rPr lang="en-IN" dirty="0" err="1"/>
              <a:t>úRYôXVm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7284FC-F469-4596-817C-5FF6C3E7B8C9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de-DE" dirty="0"/>
              <a:t>Au× ¨û\kR Es[m AÕ úRYôXVm</a:t>
            </a:r>
          </a:p>
          <a:p>
            <a:r>
              <a:rPr lang="en-IN" dirty="0" err="1"/>
              <a:t>A§p</a:t>
            </a:r>
            <a:r>
              <a:rPr lang="en-IN" dirty="0"/>
              <a:t> </a:t>
            </a:r>
            <a:r>
              <a:rPr lang="en-IN" dirty="0" err="1"/>
              <a:t>AûU</a:t>
            </a:r>
            <a:r>
              <a:rPr lang="en-IN" dirty="0"/>
              <a:t>§ </a:t>
            </a:r>
            <a:r>
              <a:rPr lang="en-IN" dirty="0" err="1"/>
              <a:t>YôÝm</a:t>
            </a:r>
            <a:r>
              <a:rPr lang="en-IN" dirty="0"/>
              <a:t> Es[m AÕ </a:t>
            </a:r>
            <a:r>
              <a:rPr lang="en-IN" dirty="0" err="1"/>
              <a:t>úRYôXVm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E0FFA-3CCE-44F2-AB52-65E0EBEB9E67}"/>
              </a:ext>
            </a:extLst>
          </p:cNvPr>
          <p:cNvSpPr txBox="1"/>
          <p:nvPr/>
        </p:nvSpPr>
        <p:spPr>
          <a:xfrm>
            <a:off x="0" y="5456852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APdLm</a:t>
            </a:r>
            <a:r>
              <a:rPr lang="en-IN" sz="4000" dirty="0"/>
              <a:t> ª</a:t>
            </a:r>
            <a:r>
              <a:rPr lang="en-IN" sz="4000" dirty="0" err="1"/>
              <a:t>ÏkR</a:t>
            </a:r>
            <a:r>
              <a:rPr lang="en-IN" sz="4000" dirty="0"/>
              <a:t> </a:t>
            </a:r>
            <a:r>
              <a:rPr lang="en-IN" sz="4000" dirty="0" err="1"/>
              <a:t>CRVm</a:t>
            </a:r>
            <a:r>
              <a:rPr lang="en-IN" sz="4000" dirty="0"/>
              <a:t> AÕ </a:t>
            </a:r>
            <a:r>
              <a:rPr lang="en-IN" sz="4000" dirty="0" err="1"/>
              <a:t>úRYôXVm</a:t>
            </a:r>
            <a:endParaRPr lang="en-IN" sz="4000" dirty="0"/>
          </a:p>
          <a:p>
            <a:r>
              <a:rPr lang="en-IN" sz="4000" dirty="0" err="1"/>
              <a:t>CûY</a:t>
            </a:r>
            <a:r>
              <a:rPr lang="en-IN" sz="4000" dirty="0"/>
              <a:t> </a:t>
            </a:r>
            <a:r>
              <a:rPr lang="en-IN" sz="4000" dirty="0" err="1"/>
              <a:t>Aû</a:t>
            </a:r>
            <a:r>
              <a:rPr lang="en-IN" sz="4000" dirty="0"/>
              <a:t>]</a:t>
            </a:r>
            <a:r>
              <a:rPr lang="en-IN" sz="4000" dirty="0" err="1"/>
              <a:t>jÕm</a:t>
            </a:r>
            <a:r>
              <a:rPr lang="en-IN" sz="4000" dirty="0"/>
              <a:t> ¨û\</a:t>
            </a:r>
            <a:r>
              <a:rPr lang="en-IN" sz="4000" dirty="0" err="1"/>
              <a:t>kR</a:t>
            </a:r>
            <a:r>
              <a:rPr lang="en-IN" sz="4000" dirty="0"/>
              <a:t> U²Ru </a:t>
            </a:r>
            <a:r>
              <a:rPr lang="en-IN" sz="4000" dirty="0" err="1"/>
              <a:t>AYu</a:t>
            </a:r>
            <a:r>
              <a:rPr lang="en-IN" sz="4000" dirty="0"/>
              <a:t> </a:t>
            </a:r>
            <a:r>
              <a:rPr lang="en-IN" sz="4000" dirty="0" err="1"/>
              <a:t>úRYôXVm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1514</TotalTime>
  <Words>114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64</cp:revision>
  <dcterms:created xsi:type="dcterms:W3CDTF">2019-11-02T16:27:41Z</dcterms:created>
  <dcterms:modified xsi:type="dcterms:W3CDTF">2020-11-08T02:01:30Z</dcterms:modified>
</cp:coreProperties>
</file>