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5" r:id="rId7"/>
    <p:sldId id="3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8F12E-ADEB-45DE-9E66-5B9E2A373D4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</a:t>
            </a:r>
            <a:r>
              <a:rPr lang="en-IN" dirty="0"/>
              <a:t>[ ùRô²úVôúP Uô²PúW </a:t>
            </a:r>
            <a:r>
              <a:rPr lang="en-IN" dirty="0" err="1"/>
              <a:t>YôÃo</a:t>
            </a:r>
            <a:endParaRPr lang="en-IN" dirty="0"/>
          </a:p>
          <a:p>
            <a:r>
              <a:rPr lang="en-IN" dirty="0" err="1"/>
              <a:t>GdLôÛm</a:t>
            </a:r>
            <a:r>
              <a:rPr lang="en-IN" dirty="0"/>
              <a:t> </a:t>
            </a:r>
            <a:r>
              <a:rPr lang="en-IN" dirty="0" err="1"/>
              <a:t>CúVÑûYúV</a:t>
            </a:r>
            <a:r>
              <a:rPr lang="en-IN" dirty="0"/>
              <a:t> A±®</a:t>
            </a:r>
            <a:r>
              <a:rPr lang="en-IN" dirty="0" err="1"/>
              <a:t>dLúY</a:t>
            </a:r>
            <a:r>
              <a:rPr lang="en-IN" dirty="0"/>
              <a:t> </a:t>
            </a:r>
            <a:r>
              <a:rPr lang="en-IN" dirty="0" err="1"/>
              <a:t>YôÃo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3141-4604-477A-8A36-68B1D382C64E}"/>
              </a:ext>
            </a:extLst>
          </p:cNvPr>
          <p:cNvSpPr txBox="1"/>
          <p:nvPr/>
        </p:nvSpPr>
        <p:spPr>
          <a:xfrm>
            <a:off x="0" y="578829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ApúXíVôõ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48923-DA6D-456E-A145-0A350469560B}"/>
              </a:ext>
            </a:extLst>
          </p:cNvPr>
          <p:cNvSpPr txBox="1"/>
          <p:nvPr/>
        </p:nvSpPr>
        <p:spPr>
          <a:xfrm>
            <a:off x="0" y="543596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/>
              <a:t>Gu </a:t>
            </a:r>
            <a:r>
              <a:rPr lang="en-IN" sz="4200" dirty="0" err="1"/>
              <a:t>CúVÑ</a:t>
            </a:r>
            <a:r>
              <a:rPr lang="en-IN" sz="4200" dirty="0"/>
              <a:t> </a:t>
            </a:r>
            <a:r>
              <a:rPr lang="en-IN" sz="4200" dirty="0" err="1"/>
              <a:t>ùTôuú</a:t>
            </a:r>
            <a:r>
              <a:rPr lang="en-IN" sz="4200" dirty="0"/>
              <a:t>]Ñ. </a:t>
            </a:r>
            <a:r>
              <a:rPr lang="en-IN" sz="4200" dirty="0" err="1"/>
              <a:t>Guû</a:t>
            </a:r>
            <a:r>
              <a:rPr lang="en-IN" sz="4200" dirty="0"/>
              <a:t>] </a:t>
            </a:r>
            <a:r>
              <a:rPr lang="en-IN" sz="4200" dirty="0" err="1"/>
              <a:t>Uôt±VYÚm</a:t>
            </a:r>
            <a:r>
              <a:rPr lang="en-IN" sz="4200" dirty="0"/>
              <a:t> </a:t>
            </a:r>
            <a:r>
              <a:rPr lang="en-IN" sz="4200" dirty="0" err="1"/>
              <a:t>AYúW</a:t>
            </a:r>
            <a:endParaRPr lang="en-IN" sz="4200" dirty="0"/>
          </a:p>
          <a:p>
            <a:r>
              <a:rPr lang="en-IN" sz="4200" dirty="0" err="1"/>
              <a:t>AuúTôÓm</a:t>
            </a:r>
            <a:r>
              <a:rPr lang="en-IN" sz="4200" dirty="0"/>
              <a:t> </a:t>
            </a:r>
            <a:r>
              <a:rPr lang="en-IN" sz="4200" dirty="0" err="1"/>
              <a:t>TiúTôÓm</a:t>
            </a:r>
            <a:r>
              <a:rPr lang="en-IN" sz="4200" dirty="0"/>
              <a:t> </a:t>
            </a:r>
            <a:r>
              <a:rPr lang="en-IN" sz="4200" dirty="0" err="1"/>
              <a:t>Guû</a:t>
            </a:r>
            <a:r>
              <a:rPr lang="en-IN" sz="4200" dirty="0"/>
              <a:t>] </a:t>
            </a:r>
            <a:r>
              <a:rPr lang="en-IN" sz="4200" dirty="0" err="1"/>
              <a:t>SPj§VYÚm</a:t>
            </a:r>
            <a:r>
              <a:rPr lang="en-IN" sz="4200" dirty="0"/>
              <a:t> </a:t>
            </a:r>
            <a:r>
              <a:rPr lang="en-IN" sz="4200" dirty="0" err="1"/>
              <a:t>AYúW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F92E5-0E13-4B79-BC71-D30A3A2753A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NkúRô`m (2) Guû] B®«úX ¨û\j¾o</a:t>
            </a:r>
          </a:p>
          <a:p>
            <a:r>
              <a:rPr lang="en-IN" dirty="0" err="1"/>
              <a:t>Ne¸Rm</a:t>
            </a:r>
            <a:r>
              <a:rPr lang="en-IN" dirty="0"/>
              <a:t> </a:t>
            </a:r>
            <a:r>
              <a:rPr lang="en-IN" dirty="0" err="1"/>
              <a:t>Tô¥ÓúYu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NûT«úX</a:t>
            </a:r>
            <a:r>
              <a:rPr lang="en-IN" dirty="0"/>
              <a:t> </a:t>
            </a:r>
            <a:r>
              <a:rPr lang="en-IN" dirty="0" err="1"/>
              <a:t>úNok§ÓúYu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A5824-1971-4554-8F2A-E260E26C3EA7}"/>
              </a:ext>
            </a:extLst>
          </p:cNvPr>
          <p:cNvSpPr txBox="1"/>
          <p:nvPr/>
        </p:nvSpPr>
        <p:spPr>
          <a:xfrm>
            <a:off x="0" y="540651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LpYô</a:t>
            </a:r>
            <a:r>
              <a:rPr lang="en-IN" sz="4000" dirty="0"/>
              <a:t>¬ </a:t>
            </a:r>
            <a:r>
              <a:rPr lang="en-IN" sz="4000" dirty="0" err="1"/>
              <a:t>SôVL</a:t>
            </a:r>
            <a:r>
              <a:rPr lang="en-IN" sz="4000" dirty="0"/>
              <a:t>]</a:t>
            </a:r>
            <a:r>
              <a:rPr lang="en-IN" sz="4000" dirty="0" err="1"/>
              <a:t>ôm</a:t>
            </a:r>
            <a:r>
              <a:rPr lang="en-IN" sz="4000" dirty="0"/>
              <a:t> </a:t>
            </a:r>
            <a:r>
              <a:rPr lang="en-IN" sz="4000" dirty="0" err="1"/>
              <a:t>CúVÑ</a:t>
            </a:r>
            <a:r>
              <a:rPr lang="en-IN" sz="4000" dirty="0"/>
              <a:t> </a:t>
            </a:r>
            <a:r>
              <a:rPr lang="en-IN" sz="4000" dirty="0" err="1"/>
              <a:t>ÁiÓm</a:t>
            </a:r>
            <a:r>
              <a:rPr lang="en-IN" sz="4000" dirty="0"/>
              <a:t> </a:t>
            </a:r>
            <a:r>
              <a:rPr lang="en-IN" sz="4000" dirty="0" err="1"/>
              <a:t>Yk§ÓYôo</a:t>
            </a:r>
            <a:endParaRPr lang="en-IN" sz="4000" dirty="0"/>
          </a:p>
          <a:p>
            <a:r>
              <a:rPr lang="en-IN" sz="4000" dirty="0" err="1"/>
              <a:t>ûLRh¥l</a:t>
            </a:r>
            <a:r>
              <a:rPr lang="en-IN" sz="4000" dirty="0"/>
              <a:t> </a:t>
            </a:r>
            <a:r>
              <a:rPr lang="en-IN" sz="4000" dirty="0" err="1"/>
              <a:t>Tô¥ÓúYu</a:t>
            </a:r>
            <a:r>
              <a:rPr lang="en-IN" sz="4000" dirty="0"/>
              <a:t> </a:t>
            </a:r>
            <a:r>
              <a:rPr lang="en-IN" sz="4000" dirty="0" err="1"/>
              <a:t>Sôu</a:t>
            </a:r>
            <a:r>
              <a:rPr lang="en-IN" sz="4000" dirty="0"/>
              <a:t> </a:t>
            </a:r>
            <a:r>
              <a:rPr lang="en-IN" sz="4000" dirty="0" err="1"/>
              <a:t>AYÚPu</a:t>
            </a:r>
            <a:r>
              <a:rPr lang="en-IN" sz="4000" dirty="0"/>
              <a:t> </a:t>
            </a:r>
            <a:r>
              <a:rPr lang="en-IN" sz="4000" dirty="0" err="1"/>
              <a:t>úNok§ÓúYu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4599D-30C2-44BB-A522-4A2CE5C2329B}"/>
              </a:ext>
            </a:extLst>
          </p:cNvPr>
          <p:cNvSpPr txBox="1"/>
          <p:nvPr/>
        </p:nvSpPr>
        <p:spPr>
          <a:xfrm>
            <a:off x="0" y="5482019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900" dirty="0" err="1"/>
              <a:t>NôjRôu</a:t>
            </a:r>
            <a:r>
              <a:rPr lang="en-IN" sz="3900" dirty="0"/>
              <a:t> </a:t>
            </a:r>
            <a:r>
              <a:rPr lang="en-IN" sz="3900" dirty="0" err="1"/>
              <a:t>Guû</a:t>
            </a:r>
            <a:r>
              <a:rPr lang="en-IN" sz="3900" dirty="0"/>
              <a:t>] </a:t>
            </a:r>
            <a:r>
              <a:rPr lang="en-IN" sz="3900" dirty="0" err="1"/>
              <a:t>AÔÏm</a:t>
            </a:r>
            <a:r>
              <a:rPr lang="en-IN" sz="3900" dirty="0"/>
              <a:t> </a:t>
            </a:r>
            <a:r>
              <a:rPr lang="en-IN" sz="3900" dirty="0" err="1"/>
              <a:t>úTôÕ</a:t>
            </a:r>
            <a:r>
              <a:rPr lang="en-IN" sz="3900" dirty="0"/>
              <a:t> </a:t>
            </a:r>
            <a:r>
              <a:rPr lang="en-IN" sz="3900" dirty="0" err="1"/>
              <a:t>CúVÑûY</a:t>
            </a:r>
            <a:r>
              <a:rPr lang="en-IN" sz="3900" dirty="0"/>
              <a:t> </a:t>
            </a:r>
            <a:r>
              <a:rPr lang="en-IN" sz="3900" dirty="0" err="1"/>
              <a:t>ál©ÓúYu</a:t>
            </a:r>
            <a:endParaRPr lang="en-IN" sz="3900" dirty="0"/>
          </a:p>
          <a:p>
            <a:r>
              <a:rPr lang="en-IN" sz="3900" dirty="0" err="1"/>
              <a:t>NôjRôû</a:t>
            </a:r>
            <a:r>
              <a:rPr lang="en-IN" sz="3900" dirty="0"/>
              <a:t>] ù_«</a:t>
            </a:r>
            <a:r>
              <a:rPr lang="en-IN" sz="3900" dirty="0" err="1"/>
              <a:t>jRYWôm</a:t>
            </a:r>
            <a:r>
              <a:rPr lang="en-IN" sz="3900" dirty="0"/>
              <a:t> </a:t>
            </a:r>
            <a:r>
              <a:rPr lang="en-IN" sz="3900" dirty="0" err="1"/>
              <a:t>AYo</a:t>
            </a:r>
            <a:r>
              <a:rPr lang="en-IN" sz="3900" dirty="0"/>
              <a:t> G]</a:t>
            </a:r>
            <a:r>
              <a:rPr lang="en-IN" sz="3900" dirty="0" err="1"/>
              <a:t>dÏm</a:t>
            </a:r>
            <a:r>
              <a:rPr lang="en-IN" sz="3900" dirty="0"/>
              <a:t> </a:t>
            </a:r>
            <a:r>
              <a:rPr lang="en-IN" sz="3900" dirty="0" err="1"/>
              <a:t>ù_Vm</a:t>
            </a:r>
            <a:r>
              <a:rPr lang="en-IN" sz="3900" dirty="0"/>
              <a:t> </a:t>
            </a:r>
            <a:r>
              <a:rPr lang="en-IN" sz="3900" dirty="0" err="1"/>
              <a:t>RÚYôo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170429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B4986D-646A-4800-A6A2-9AC17F9BD16E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CB6D6-531D-48EA-B35B-37ABDA3E228A}"/>
              </a:ext>
            </a:extLst>
          </p:cNvPr>
          <p:cNvSpPr txBox="1"/>
          <p:nvPr/>
        </p:nvSpPr>
        <p:spPr>
          <a:xfrm>
            <a:off x="9787" y="539952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AuTô</a:t>
            </a:r>
            <a:r>
              <a:rPr lang="en-IN" dirty="0"/>
              <a:t>] Uô²PúW ¿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YôÚeLs</a:t>
            </a:r>
            <a:endParaRPr lang="en-IN" dirty="0"/>
          </a:p>
          <a:p>
            <a:r>
              <a:rPr lang="en-IN" dirty="0" err="1"/>
              <a:t>AuTô</a:t>
            </a:r>
            <a:r>
              <a:rPr lang="en-IN" dirty="0"/>
              <a:t>] </a:t>
            </a:r>
            <a:r>
              <a:rPr lang="en-IN" dirty="0" err="1"/>
              <a:t>CWhNLWôm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AûZd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YôÚeLs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5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123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66</cp:revision>
  <dcterms:created xsi:type="dcterms:W3CDTF">2019-11-02T16:27:41Z</dcterms:created>
  <dcterms:modified xsi:type="dcterms:W3CDTF">2020-11-08T02:03:24Z</dcterms:modified>
</cp:coreProperties>
</file>