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7" r:id="rId2"/>
    <p:sldId id="328" r:id="rId3"/>
    <p:sldId id="329" r:id="rId4"/>
    <p:sldId id="330" r:id="rId5"/>
    <p:sldId id="331" r:id="rId6"/>
    <p:sldId id="332" r:id="rId7"/>
    <p:sldId id="333" r:id="rId8"/>
    <p:sldId id="33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36:17.126" v="1329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mod">
        <pc:chgData name="Samson Christopher" userId="6a13b5f1e64a53ae" providerId="LiveId" clId="{FCB15B26-48C1-44B5-9CA8-E152D96863FE}" dt="2020-03-01T05:32:29.497" v="928" actId="1036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modSp add mod">
        <pc:chgData name="Samson Christopher" userId="6a13b5f1e64a53ae" providerId="LiveId" clId="{FCB15B26-48C1-44B5-9CA8-E152D96863FE}" dt="2020-03-01T05:33:40.342" v="977" actId="1036"/>
        <pc:sldMkLst>
          <pc:docMk/>
          <pc:sldMk cId="101408208" sldId="328"/>
        </pc:sldMkLst>
        <pc:spChg chg="add mod">
          <ac:chgData name="Samson Christopher" userId="6a13b5f1e64a53ae" providerId="LiveId" clId="{FCB15B26-48C1-44B5-9CA8-E152D96863FE}" dt="2020-03-01T05:33:40.342" v="977" actId="1036"/>
          <ac:spMkLst>
            <pc:docMk/>
            <pc:sldMk cId="101408208" sldId="328"/>
            <ac:spMk id="2" creationId="{DD8EE14B-74DF-4682-B03E-F39E7B0C2B3E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mod">
        <pc:chgData name="Samson Christopher" userId="6a13b5f1e64a53ae" providerId="LiveId" clId="{FCB15B26-48C1-44B5-9CA8-E152D96863FE}" dt="2020-03-01T05:36:17.126" v="1329" actId="1036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34:08.355" v="1034" actId="1035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Sp modSp add mod">
        <pc:chgData name="Samson Christopher" userId="6a13b5f1e64a53ae" providerId="LiveId" clId="{FCB15B26-48C1-44B5-9CA8-E152D96863FE}" dt="2020-03-01T05:34:26.551" v="1081" actId="1036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mod">
        <pc:chgData name="Samson Christopher" userId="6a13b5f1e64a53ae" providerId="LiveId" clId="{FCB15B26-48C1-44B5-9CA8-E152D96863FE}" dt="2020-03-01T05:34:58.667" v="1138" actId="1036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mod">
        <pc:chgData name="Samson Christopher" userId="6a13b5f1e64a53ae" providerId="LiveId" clId="{FCB15B26-48C1-44B5-9CA8-E152D96863FE}" dt="2020-03-01T05:35:23.378" v="1193" actId="1035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mod">
        <pc:chgData name="Samson Christopher" userId="6a13b5f1e64a53ae" providerId="LiveId" clId="{FCB15B26-48C1-44B5-9CA8-E152D96863FE}" dt="2020-03-01T05:35:41.872" v="1253" actId="1035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354E0961-F2B7-4405-96D0-DCEC2226F225}"/>
    <pc:docChg chg="modSld">
      <pc:chgData name="Samson Christopher" userId="6a13b5f1e64a53ae" providerId="LiveId" clId="{354E0961-F2B7-4405-96D0-DCEC2226F225}" dt="2020-08-21T08:07:44.252" v="104" actId="1035"/>
      <pc:docMkLst>
        <pc:docMk/>
      </pc:docMkLst>
      <pc:sldChg chg="modSp mod">
        <pc:chgData name="Samson Christopher" userId="6a13b5f1e64a53ae" providerId="LiveId" clId="{354E0961-F2B7-4405-96D0-DCEC2226F225}" dt="2020-08-21T08:06:43.574" v="13" actId="1036"/>
        <pc:sldMkLst>
          <pc:docMk/>
          <pc:sldMk cId="3870930133" sldId="327"/>
        </pc:sldMkLst>
        <pc:spChg chg="mod">
          <ac:chgData name="Samson Christopher" userId="6a13b5f1e64a53ae" providerId="LiveId" clId="{354E0961-F2B7-4405-96D0-DCEC2226F225}" dt="2020-08-21T08:06:43.574" v="13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modSp mod">
        <pc:chgData name="Samson Christopher" userId="6a13b5f1e64a53ae" providerId="LiveId" clId="{354E0961-F2B7-4405-96D0-DCEC2226F225}" dt="2020-08-21T08:06:53.233" v="27" actId="1035"/>
        <pc:sldMkLst>
          <pc:docMk/>
          <pc:sldMk cId="101408208" sldId="328"/>
        </pc:sldMkLst>
        <pc:spChg chg="mod">
          <ac:chgData name="Samson Christopher" userId="6a13b5f1e64a53ae" providerId="LiveId" clId="{354E0961-F2B7-4405-96D0-DCEC2226F225}" dt="2020-08-21T08:06:53.233" v="27" actId="1035"/>
          <ac:spMkLst>
            <pc:docMk/>
            <pc:sldMk cId="101408208" sldId="328"/>
            <ac:spMk id="2" creationId="{DD8EE14B-74DF-4682-B03E-F39E7B0C2B3E}"/>
          </ac:spMkLst>
        </pc:spChg>
      </pc:sldChg>
      <pc:sldChg chg="modSp mod">
        <pc:chgData name="Samson Christopher" userId="6a13b5f1e64a53ae" providerId="LiveId" clId="{354E0961-F2B7-4405-96D0-DCEC2226F225}" dt="2020-08-21T08:07:02.903" v="47" actId="1035"/>
        <pc:sldMkLst>
          <pc:docMk/>
          <pc:sldMk cId="3127155073" sldId="329"/>
        </pc:sldMkLst>
        <pc:spChg chg="mod">
          <ac:chgData name="Samson Christopher" userId="6a13b5f1e64a53ae" providerId="LiveId" clId="{354E0961-F2B7-4405-96D0-DCEC2226F225}" dt="2020-08-21T08:07:02.903" v="47" actId="1035"/>
          <ac:spMkLst>
            <pc:docMk/>
            <pc:sldMk cId="3127155073" sldId="329"/>
            <ac:spMk id="2" creationId="{A025D9F3-2EE7-4065-8969-E94C659F13B1}"/>
          </ac:spMkLst>
        </pc:spChg>
      </pc:sldChg>
      <pc:sldChg chg="modSp mod">
        <pc:chgData name="Samson Christopher" userId="6a13b5f1e64a53ae" providerId="LiveId" clId="{354E0961-F2B7-4405-96D0-DCEC2226F225}" dt="2020-08-21T08:07:14.277" v="58" actId="1036"/>
        <pc:sldMkLst>
          <pc:docMk/>
          <pc:sldMk cId="3327509345" sldId="330"/>
        </pc:sldMkLst>
        <pc:spChg chg="mod">
          <ac:chgData name="Samson Christopher" userId="6a13b5f1e64a53ae" providerId="LiveId" clId="{354E0961-F2B7-4405-96D0-DCEC2226F225}" dt="2020-08-21T08:07:14.277" v="58" actId="1036"/>
          <ac:spMkLst>
            <pc:docMk/>
            <pc:sldMk cId="3327509345" sldId="330"/>
            <ac:spMk id="2" creationId="{09FEB746-3E39-4BCE-ABCB-FAA93B8A634F}"/>
          </ac:spMkLst>
        </pc:spChg>
      </pc:sldChg>
      <pc:sldChg chg="modSp mod">
        <pc:chgData name="Samson Christopher" userId="6a13b5f1e64a53ae" providerId="LiveId" clId="{354E0961-F2B7-4405-96D0-DCEC2226F225}" dt="2020-08-21T08:07:22.953" v="75" actId="1035"/>
        <pc:sldMkLst>
          <pc:docMk/>
          <pc:sldMk cId="829307177" sldId="331"/>
        </pc:sldMkLst>
        <pc:spChg chg="mod">
          <ac:chgData name="Samson Christopher" userId="6a13b5f1e64a53ae" providerId="LiveId" clId="{354E0961-F2B7-4405-96D0-DCEC2226F225}" dt="2020-08-21T08:07:22.953" v="75" actId="1035"/>
          <ac:spMkLst>
            <pc:docMk/>
            <pc:sldMk cId="829307177" sldId="331"/>
            <ac:spMk id="2" creationId="{56C5D25C-3CC8-4ADD-A8E6-1CFDEB903A42}"/>
          </ac:spMkLst>
        </pc:spChg>
      </pc:sldChg>
      <pc:sldChg chg="modSp mod">
        <pc:chgData name="Samson Christopher" userId="6a13b5f1e64a53ae" providerId="LiveId" clId="{354E0961-F2B7-4405-96D0-DCEC2226F225}" dt="2020-08-21T08:07:28.239" v="80" actId="1035"/>
        <pc:sldMkLst>
          <pc:docMk/>
          <pc:sldMk cId="2213307053" sldId="332"/>
        </pc:sldMkLst>
        <pc:spChg chg="mod">
          <ac:chgData name="Samson Christopher" userId="6a13b5f1e64a53ae" providerId="LiveId" clId="{354E0961-F2B7-4405-96D0-DCEC2226F225}" dt="2020-08-21T08:07:28.239" v="80" actId="1035"/>
          <ac:spMkLst>
            <pc:docMk/>
            <pc:sldMk cId="2213307053" sldId="332"/>
            <ac:spMk id="2" creationId="{BA84B514-2606-4CCD-A057-23696B3D09CB}"/>
          </ac:spMkLst>
        </pc:spChg>
      </pc:sldChg>
      <pc:sldChg chg="modSp mod">
        <pc:chgData name="Samson Christopher" userId="6a13b5f1e64a53ae" providerId="LiveId" clId="{354E0961-F2B7-4405-96D0-DCEC2226F225}" dt="2020-08-21T08:07:36.572" v="97" actId="1036"/>
        <pc:sldMkLst>
          <pc:docMk/>
          <pc:sldMk cId="1460698553" sldId="333"/>
        </pc:sldMkLst>
        <pc:spChg chg="mod">
          <ac:chgData name="Samson Christopher" userId="6a13b5f1e64a53ae" providerId="LiveId" clId="{354E0961-F2B7-4405-96D0-DCEC2226F225}" dt="2020-08-21T08:07:36.572" v="97" actId="1036"/>
          <ac:spMkLst>
            <pc:docMk/>
            <pc:sldMk cId="1460698553" sldId="333"/>
            <ac:spMk id="2" creationId="{995CAD4C-AC58-4785-A212-AF5F06F0B8E5}"/>
          </ac:spMkLst>
        </pc:spChg>
      </pc:sldChg>
      <pc:sldChg chg="modSp mod">
        <pc:chgData name="Samson Christopher" userId="6a13b5f1e64a53ae" providerId="LiveId" clId="{354E0961-F2B7-4405-96D0-DCEC2226F225}" dt="2020-08-21T08:07:44.252" v="104" actId="1035"/>
        <pc:sldMkLst>
          <pc:docMk/>
          <pc:sldMk cId="1762913962" sldId="334"/>
        </pc:sldMkLst>
        <pc:spChg chg="mod">
          <ac:chgData name="Samson Christopher" userId="6a13b5f1e64a53ae" providerId="LiveId" clId="{354E0961-F2B7-4405-96D0-DCEC2226F225}" dt="2020-08-21T08:07:44.252" v="104" actId="1035"/>
          <ac:spMkLst>
            <pc:docMk/>
            <pc:sldMk cId="1762913962" sldId="334"/>
            <ac:spMk id="2" creationId="{86F51F62-E0E4-4E43-85FA-02F6DA90CC33}"/>
          </ac:spMkLst>
        </pc:spChg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21-08-2020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21-08-2020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21-08-2020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21-08-2020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21-08-2020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21-08-2020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21-08-2020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594606-735E-480C-86BB-19B22700CE4D}"/>
              </a:ext>
            </a:extLst>
          </p:cNvPr>
          <p:cNvSpPr/>
          <p:nvPr/>
        </p:nvSpPr>
        <p:spPr>
          <a:xfrm>
            <a:off x="0" y="536476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úUÛs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NoY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SuûULhLôL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ùNnúYu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EUdùLu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HÑTWô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ClúTô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930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8EE14B-74DF-4682-B03E-F39E7B0C2B3E}"/>
              </a:ext>
            </a:extLst>
          </p:cNvPr>
          <p:cNvSpPr/>
          <p:nvPr/>
        </p:nvSpPr>
        <p:spPr>
          <a:xfrm>
            <a:off x="0" y="536476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Su±Vôp</a:t>
            </a:r>
            <a:r>
              <a:rPr lang="es-E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s-E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GkRu</a:t>
            </a:r>
            <a:r>
              <a:rPr lang="es-E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Es[m </a:t>
            </a:r>
            <a:r>
              <a:rPr lang="es-E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ùTôe</a:t>
            </a:r>
            <a:r>
              <a:rPr lang="es-E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 </a:t>
            </a:r>
            <a:r>
              <a:rPr lang="es-E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Y¯ÙúR</a:t>
            </a:r>
            <a:endParaRPr lang="es-E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Cuß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YûWÙùUuû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]d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LôjRRôúX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úRYô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08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25D9F3-2EE7-4065-8969-E94C659F13B1}"/>
              </a:ext>
            </a:extLst>
          </p:cNvPr>
          <p:cNvSpPr/>
          <p:nvPr/>
        </p:nvSpPr>
        <p:spPr>
          <a:xfrm>
            <a:off x="-1" y="5372663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TôYj§²uß GkRu B® E«ol©dL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NôT£ûb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N¡jR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úRYÑRô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ULô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7155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FEB746-3E39-4BCE-ABCB-FAA93B8A634F}"/>
              </a:ext>
            </a:extLst>
          </p:cNvPr>
          <p:cNvSpPr/>
          <p:nvPr/>
        </p:nvSpPr>
        <p:spPr>
          <a:xfrm>
            <a:off x="0" y="536573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Aà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§]m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AuúTôÓ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SPj§Óm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ùTôuú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ÑúY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A]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kRm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vúRôj§WúU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Gußm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509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5D25C-3CC8-4ADD-A8E6-1CFDEB903A42}"/>
              </a:ext>
            </a:extLst>
          </p:cNvPr>
          <p:cNvSpPr/>
          <p:nvPr/>
        </p:nvSpPr>
        <p:spPr>
          <a:xfrm>
            <a:off x="-1" y="5372171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Øtß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Ø¥V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]d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LôjÕ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SPj§P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NjÕY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Ák§Óm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SiTo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¿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§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Úf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307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84B514-2606-4CCD-A057-23696B3D09CB}"/>
              </a:ext>
            </a:extLst>
          </p:cNvPr>
          <p:cNvSpPr/>
          <p:nvPr/>
        </p:nvSpPr>
        <p:spPr>
          <a:xfrm>
            <a:off x="0" y="536866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RôRu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YXl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×\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j§p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SôRu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¿o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HûZdLôn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TôRm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úYi¥úV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tÏm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Tôd¡Vú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- ùTôu²u</a:t>
            </a:r>
          </a:p>
        </p:txBody>
      </p:sp>
    </p:spTree>
    <p:extLst>
      <p:ext uri="{BB962C8B-B14F-4D97-AF65-F5344CB8AC3E}">
        <p14:creationId xmlns:p14="http://schemas.microsoft.com/office/powerpoint/2010/main" val="2213307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5CAD4C-AC58-4785-A212-AF5F06F0B8E5}"/>
              </a:ext>
            </a:extLst>
          </p:cNvPr>
          <p:cNvSpPr/>
          <p:nvPr/>
        </p:nvSpPr>
        <p:spPr>
          <a:xfrm>
            <a:off x="-1" y="538104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Ït</a:t>
            </a:r>
            <a:r>
              <a:rPr lang="es-E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\e </a:t>
            </a:r>
            <a:r>
              <a:rPr lang="es-E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Ïû</a:t>
            </a:r>
            <a:r>
              <a:rPr lang="es-E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s-E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L°u</a:t>
            </a:r>
            <a:r>
              <a:rPr lang="es-E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± </a:t>
            </a:r>
            <a:r>
              <a:rPr lang="es-E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úLô§pXô</a:t>
            </a:r>
            <a:r>
              <a:rPr lang="es-E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s-E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ú_ô§«p</a:t>
            </a:r>
            <a:endParaRPr lang="es-E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Øtßm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¨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ßjR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YpXYú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-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úRYô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698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6F51F62-E0E4-4E43-85FA-02F6DA90CC33}"/>
              </a:ext>
            </a:extLst>
          </p:cNvPr>
          <p:cNvSpPr/>
          <p:nvPr/>
        </p:nvSpPr>
        <p:spPr>
          <a:xfrm>
            <a:off x="0" y="536769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Cu²Xm Ru²úXûZ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Re¡Óm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Sôù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pXôm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úTôtßúYú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§Ú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SôUUûR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HûZ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913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857</TotalTime>
  <Words>159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39</cp:revision>
  <dcterms:created xsi:type="dcterms:W3CDTF">2019-11-02T16:27:41Z</dcterms:created>
  <dcterms:modified xsi:type="dcterms:W3CDTF">2020-08-21T08:07:46Z</dcterms:modified>
</cp:coreProperties>
</file>