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06-11-2020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F2718A-1465-4CFE-91B5-FD9A34D7F73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Yôr®p</a:t>
            </a:r>
            <a:r>
              <a:rPr lang="en-IN" dirty="0"/>
              <a:t> </a:t>
            </a:r>
            <a:r>
              <a:rPr lang="en-IN" dirty="0" err="1"/>
              <a:t>ùTX</a:t>
            </a:r>
            <a:r>
              <a:rPr lang="en-IN" dirty="0"/>
              <a:t>]ô]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/>
              <a:t>G]</a:t>
            </a:r>
            <a:r>
              <a:rPr lang="en-IN" dirty="0" err="1"/>
              <a:t>dùLu</a:t>
            </a:r>
            <a:r>
              <a:rPr lang="en-IN" dirty="0"/>
              <a:t>] B]</a:t>
            </a:r>
            <a:r>
              <a:rPr lang="en-IN" dirty="0" err="1"/>
              <a:t>kRm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4753A-1AB3-47BF-9FC8-5F8105B823E1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YôT</a:t>
            </a:r>
            <a:r>
              <a:rPr lang="en-IN" dirty="0"/>
              <a:t> </a:t>
            </a:r>
            <a:r>
              <a:rPr lang="en-IN" dirty="0" err="1"/>
              <a:t>LôXùUpXôm</a:t>
            </a:r>
            <a:endParaRPr lang="en-IN" dirty="0"/>
          </a:p>
          <a:p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YôrdûL«u</a:t>
            </a:r>
            <a:r>
              <a:rPr lang="en-IN" dirty="0"/>
              <a:t> </a:t>
            </a:r>
            <a:r>
              <a:rPr lang="en-IN" dirty="0" err="1"/>
              <a:t>ÕûQVô</a:t>
            </a:r>
            <a:r>
              <a:rPr lang="en-IN" dirty="0"/>
              <a:t>]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985057-DC0B-49DE-94E1-D25C60979CFE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SôUúU</a:t>
            </a:r>
            <a:r>
              <a:rPr lang="en-IN" dirty="0"/>
              <a:t> </a:t>
            </a:r>
            <a:r>
              <a:rPr lang="en-IN" dirty="0" err="1"/>
              <a:t>RûZjúRôeL</a:t>
            </a:r>
            <a:endParaRPr lang="en-IN" dirty="0"/>
          </a:p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TôÓúYu</a:t>
            </a:r>
            <a:r>
              <a:rPr lang="en-IN" dirty="0"/>
              <a:t> </a:t>
            </a:r>
            <a:r>
              <a:rPr lang="en-IN" dirty="0" err="1"/>
              <a:t>EUdLôL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ADF815-75B7-4B6E-8C8E-B973C2C88A69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CRVúU</a:t>
            </a:r>
            <a:r>
              <a:rPr lang="en-IN" dirty="0"/>
              <a:t> </a:t>
            </a:r>
            <a:r>
              <a:rPr lang="en-IN" dirty="0" err="1"/>
              <a:t>EmûUlTôÓm</a:t>
            </a:r>
            <a:endParaRPr lang="en-IN" dirty="0"/>
          </a:p>
          <a:p>
            <a:r>
              <a:rPr lang="en-IN" dirty="0" err="1"/>
              <a:t>GkRu</a:t>
            </a:r>
            <a:r>
              <a:rPr lang="en-IN" dirty="0"/>
              <a:t> ¨û]ÜLs </a:t>
            </a:r>
            <a:r>
              <a:rPr lang="en-IN" dirty="0" err="1"/>
              <a:t>EURôÏm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91A6F-7337-48D1-8A54-D239F9A54AC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ùTÚm</a:t>
            </a:r>
            <a:r>
              <a:rPr lang="en-IN" dirty="0"/>
              <a:t> ¾ûULs </a:t>
            </a:r>
            <a:r>
              <a:rPr lang="en-IN" dirty="0" err="1"/>
              <a:t>ALuú</a:t>
            </a:r>
            <a:r>
              <a:rPr lang="en-IN" dirty="0"/>
              <a:t>\</a:t>
            </a:r>
            <a:r>
              <a:rPr lang="en-IN" dirty="0" err="1"/>
              <a:t>ôP</a:t>
            </a:r>
            <a:endParaRPr lang="en-IN" dirty="0"/>
          </a:p>
          <a:p>
            <a:r>
              <a:rPr lang="en-IN" dirty="0" err="1"/>
              <a:t>ùTôpXô</a:t>
            </a:r>
            <a:r>
              <a:rPr lang="en-IN" dirty="0"/>
              <a:t> </a:t>
            </a:r>
            <a:r>
              <a:rPr lang="en-IN" dirty="0" err="1"/>
              <a:t>UôûVLs</a:t>
            </a:r>
            <a:r>
              <a:rPr lang="en-IN" dirty="0"/>
              <a:t> </a:t>
            </a:r>
            <a:r>
              <a:rPr lang="en-IN" dirty="0" err="1"/>
              <a:t>Uû</a:t>
            </a:r>
            <a:r>
              <a:rPr lang="en-IN" dirty="0"/>
              <a:t>\</a:t>
            </a:r>
            <a:r>
              <a:rPr lang="en-IN" dirty="0" err="1"/>
              <a:t>kúRôP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226A2-7989-4B39-909F-A7C4ACAAC8D9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EURô</a:t>
            </a:r>
            <a:r>
              <a:rPr lang="en-IN" dirty="0"/>
              <a:t>®«u AÚs </a:t>
            </a:r>
            <a:r>
              <a:rPr lang="en-IN" dirty="0" err="1"/>
              <a:t>LôQ</a:t>
            </a:r>
            <a:endParaRPr lang="en-IN" dirty="0"/>
          </a:p>
          <a:p>
            <a:r>
              <a:rPr lang="en-IN" dirty="0" err="1"/>
              <a:t>YÚm</a:t>
            </a:r>
            <a:r>
              <a:rPr lang="en-IN" dirty="0"/>
              <a:t> </a:t>
            </a:r>
            <a:r>
              <a:rPr lang="en-IN" dirty="0" err="1"/>
              <a:t>LôXeLs</a:t>
            </a:r>
            <a:r>
              <a:rPr lang="en-IN" dirty="0"/>
              <a:t> </a:t>
            </a:r>
            <a:r>
              <a:rPr lang="en-IN" dirty="0" err="1"/>
              <a:t>EURôÏm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D552B5-6305-4E38-92FE-ECD6BB3E36C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CkR</a:t>
            </a:r>
            <a:r>
              <a:rPr lang="en-IN" dirty="0"/>
              <a:t> </a:t>
            </a:r>
            <a:r>
              <a:rPr lang="en-IN" dirty="0" err="1"/>
              <a:t>EXLjûR</a:t>
            </a:r>
            <a:r>
              <a:rPr lang="en-IN" dirty="0"/>
              <a:t> ¿o TûPj¾o</a:t>
            </a:r>
          </a:p>
          <a:p>
            <a:r>
              <a:rPr lang="pt-BR" dirty="0"/>
              <a:t>GpXô E¬ûUÙm G]dL°j¾o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B9BEC-8D7B-41AD-906C-A2A6ED80E1A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SôUúU</a:t>
            </a:r>
            <a:r>
              <a:rPr lang="en-IN" dirty="0"/>
              <a:t> </a:t>
            </a:r>
            <a:r>
              <a:rPr lang="en-IN" dirty="0" err="1"/>
              <a:t>RûZjúRôeL</a:t>
            </a:r>
            <a:endParaRPr lang="en-IN" dirty="0"/>
          </a:p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TôÓúYu</a:t>
            </a:r>
            <a:r>
              <a:rPr lang="en-IN" dirty="0"/>
              <a:t> </a:t>
            </a:r>
            <a:r>
              <a:rPr lang="en-IN" dirty="0" err="1"/>
              <a:t>EUdLôL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85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2020-11-06T11:03:48Z</dcterms:modified>
</cp:coreProperties>
</file>