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D77AD-AA2F-47CE-A54E-EEAD65A8D470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Su±Vôp</a:t>
            </a:r>
            <a:r>
              <a:rPr lang="es-ES" dirty="0"/>
              <a:t> </a:t>
            </a:r>
            <a:r>
              <a:rPr lang="es-ES" dirty="0" err="1"/>
              <a:t>ùTôeÏúR</a:t>
            </a:r>
            <a:r>
              <a:rPr lang="es-ES" dirty="0"/>
              <a:t> </a:t>
            </a:r>
            <a:r>
              <a:rPr lang="es-ES" dirty="0" err="1"/>
              <a:t>GUÕs</a:t>
            </a:r>
            <a:r>
              <a:rPr lang="es-ES" dirty="0"/>
              <a:t>[m</a:t>
            </a:r>
          </a:p>
          <a:p>
            <a:r>
              <a:rPr lang="en-IN" dirty="0" err="1"/>
              <a:t>SôRu</a:t>
            </a:r>
            <a:r>
              <a:rPr lang="en-IN" dirty="0"/>
              <a:t> </a:t>
            </a:r>
            <a:r>
              <a:rPr lang="en-IN" dirty="0" err="1"/>
              <a:t>ùNnTX</a:t>
            </a:r>
            <a:r>
              <a:rPr lang="en-IN" dirty="0"/>
              <a:t> </a:t>
            </a:r>
            <a:r>
              <a:rPr lang="en-IN" dirty="0" err="1"/>
              <a:t>SuûULhLôn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8CC0F-6DCC-4F37-9A19-D34F178141F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¨</a:t>
            </a:r>
            <a:r>
              <a:rPr lang="en-IN" dirty="0" err="1"/>
              <a:t>ßj</a:t>
            </a:r>
            <a:r>
              <a:rPr lang="en-IN" dirty="0"/>
              <a:t>§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LÚjÕPu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748CB-33C3-41CD-BD65-0AB95502491A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ùTôÚjRû</a:t>
            </a:r>
            <a:r>
              <a:rPr lang="en-IN" dirty="0"/>
              <a:t>]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Ls</a:t>
            </a:r>
            <a:r>
              <a:rPr lang="en-IN" dirty="0"/>
              <a:t> §]m </a:t>
            </a:r>
            <a:r>
              <a:rPr lang="en-IN" dirty="0" err="1"/>
              <a:t>ùNÛj</a:t>
            </a:r>
            <a:r>
              <a:rPr lang="en-IN" dirty="0"/>
              <a:t>§</a:t>
            </a:r>
          </a:p>
          <a:p>
            <a:r>
              <a:rPr lang="en-IN" dirty="0" err="1"/>
              <a:t>ùTôtTWu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Yôrj§ÓúYôm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8D095-04B5-4D3D-8E6A-56E1417E330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Tôj§Wu</a:t>
            </a:r>
            <a:r>
              <a:rPr lang="en-IN" dirty="0"/>
              <a:t> </a:t>
            </a:r>
            <a:r>
              <a:rPr lang="en-IN" dirty="0" err="1"/>
              <a:t>CúVÑûYúV</a:t>
            </a:r>
            <a:endParaRPr lang="en-IN" dirty="0"/>
          </a:p>
          <a:p>
            <a:r>
              <a:rPr lang="en-IN" dirty="0" err="1"/>
              <a:t>úSj§WUôn</a:t>
            </a:r>
            <a:r>
              <a:rPr lang="en-IN" dirty="0"/>
              <a:t> </a:t>
            </a:r>
            <a:r>
              <a:rPr lang="en-IN" dirty="0" err="1"/>
              <a:t>Õ§lúTôm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4059-C4A9-44D7-BC00-DE40A3F2EA3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SôúPôßm</a:t>
            </a:r>
            <a:r>
              <a:rPr lang="en-IN" dirty="0"/>
              <a:t> </a:t>
            </a:r>
            <a:r>
              <a:rPr lang="en-IN" dirty="0" err="1"/>
              <a:t>SXØPu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Su±Vôp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03A05-DF52-4ABE-8D5D-5375F3DAE77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LPkR</a:t>
            </a:r>
            <a:r>
              <a:rPr lang="en-IN" dirty="0"/>
              <a:t> </a:t>
            </a:r>
            <a:r>
              <a:rPr lang="en-IN" dirty="0" err="1"/>
              <a:t>YôrSô°p</a:t>
            </a:r>
            <a:r>
              <a:rPr lang="en-IN" dirty="0"/>
              <a:t> </a:t>
            </a:r>
            <a:r>
              <a:rPr lang="en-IN" dirty="0" err="1"/>
              <a:t>LÚjÕPú</a:t>
            </a:r>
            <a:r>
              <a:rPr lang="en-IN" dirty="0"/>
              <a:t>]</a:t>
            </a:r>
          </a:p>
          <a:p>
            <a:r>
              <a:rPr lang="en-IN" dirty="0" err="1"/>
              <a:t>LiU¦úTôp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D6A4-0DC7-4DB4-8ECD-38857D62BF8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LYûX«û] Uôt±]ôúW</a:t>
            </a:r>
          </a:p>
          <a:p>
            <a:r>
              <a:rPr lang="en-IN" dirty="0"/>
              <a:t>L²ÜPu </a:t>
            </a:r>
            <a:r>
              <a:rPr lang="en-IN" dirty="0" err="1"/>
              <a:t>vúRôjR¬lúTôm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A4DA4-8C72-4930-8EA0-0BE6873D159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/>
              <a:t>Ë®V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A05C-A72E-45AF-85DB-0D6C7ED6676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LôXùUpXôm</a:t>
            </a:r>
            <a:r>
              <a:rPr lang="en-IN" dirty="0"/>
              <a:t> </a:t>
            </a:r>
            <a:r>
              <a:rPr lang="en-IN" dirty="0" err="1"/>
              <a:t>vúRôjR¬lúTôm</a:t>
            </a:r>
            <a:endParaRPr lang="en-IN" dirty="0"/>
          </a:p>
          <a:p>
            <a:r>
              <a:rPr lang="en-IN" dirty="0"/>
              <a:t>ËY²u </a:t>
            </a:r>
            <a:r>
              <a:rPr lang="en-IN" dirty="0" err="1"/>
              <a:t>A§T§ûV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88E00-8098-46C0-B312-AA012DA35FC9}"/>
              </a:ext>
            </a:extLst>
          </p:cNvPr>
          <p:cNvSpPr txBox="1"/>
          <p:nvPr/>
        </p:nvSpPr>
        <p:spPr>
          <a:xfrm>
            <a:off x="-58724" y="5406356"/>
            <a:ext cx="12250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US" dirty="0" err="1"/>
              <a:t>A§NVeLs</a:t>
            </a:r>
            <a:r>
              <a:rPr lang="en-US" dirty="0"/>
              <a:t> TX ×¬</a:t>
            </a:r>
            <a:r>
              <a:rPr lang="en-US" dirty="0" err="1"/>
              <a:t>kR</a:t>
            </a:r>
            <a:r>
              <a:rPr lang="en-US" dirty="0"/>
              <a:t>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AD778-1470-4B0E-9DBC-3CE3F3CBC44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SôÜLs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úTôÕúUô</a:t>
            </a:r>
            <a:endParaRPr lang="en-IN" dirty="0"/>
          </a:p>
          <a:p>
            <a:r>
              <a:rPr lang="en-IN" dirty="0" err="1"/>
              <a:t>BiPYûWj</a:t>
            </a:r>
            <a:r>
              <a:rPr lang="en-IN" dirty="0"/>
              <a:t> </a:t>
            </a:r>
            <a:r>
              <a:rPr lang="en-IN" dirty="0" err="1"/>
              <a:t>Õ§dL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5BA0C-FC3A-46E2-B9F0-187D78DC3F4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úNt±²p </a:t>
            </a:r>
            <a:r>
              <a:rPr lang="en-IN" dirty="0" err="1"/>
              <a:t>AªrkR</a:t>
            </a:r>
            <a:r>
              <a:rPr lang="en-IN" dirty="0"/>
              <a:t> </a:t>
            </a:r>
            <a:r>
              <a:rPr lang="en-IN" dirty="0" err="1"/>
              <a:t>SmûU</a:t>
            </a:r>
            <a:endParaRPr lang="en-IN" dirty="0"/>
          </a:p>
          <a:p>
            <a:r>
              <a:rPr lang="en-IN" dirty="0" err="1"/>
              <a:t>TôNd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çd</a:t>
            </a:r>
            <a:r>
              <a:rPr lang="en-IN" dirty="0"/>
              <a:t>¡]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145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2020-11-06T11:15:22Z</dcterms:modified>
</cp:coreProperties>
</file>