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A2974-4306-4FCD-AB2E-E7D47A8924A3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</a:t>
            </a:r>
            <a:r>
              <a:rPr lang="en-IN" dirty="0"/>
              <a:t>` ®</a:t>
            </a:r>
            <a:r>
              <a:rPr lang="en-IN" dirty="0" err="1"/>
              <a:t>iùQô°úV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NôkR</a:t>
            </a:r>
            <a:r>
              <a:rPr lang="en-IN" dirty="0"/>
              <a:t> </a:t>
            </a:r>
            <a:r>
              <a:rPr lang="en-IN" dirty="0" err="1"/>
              <a:t>ùNôì©úV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8F9DD-209B-43CE-B235-CC47770BCC6F}"/>
              </a:ext>
            </a:extLst>
          </p:cNvPr>
          <p:cNvSpPr txBox="1"/>
          <p:nvPr/>
        </p:nvSpPr>
        <p:spPr>
          <a:xfrm>
            <a:off x="-1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úYRm</a:t>
            </a:r>
            <a:r>
              <a:rPr lang="en-IN" dirty="0"/>
              <a:t> ¨û\</a:t>
            </a:r>
            <a:r>
              <a:rPr lang="en-IN" dirty="0" err="1"/>
              <a:t>úYßm</a:t>
            </a:r>
            <a:r>
              <a:rPr lang="en-IN" dirty="0"/>
              <a:t> </a:t>
            </a:r>
            <a:r>
              <a:rPr lang="en-IN" dirty="0" err="1"/>
              <a:t>LôXúU</a:t>
            </a:r>
            <a:endParaRPr lang="en-IN" dirty="0"/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2B4A0-2DE7-4947-ACD7-7CAB6F2CA009}"/>
              </a:ext>
            </a:extLst>
          </p:cNvPr>
          <p:cNvSpPr txBox="1"/>
          <p:nvPr/>
        </p:nvSpPr>
        <p:spPr>
          <a:xfrm>
            <a:off x="-1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Ts[</a:t>
            </a:r>
            <a:r>
              <a:rPr lang="en-IN" dirty="0" err="1"/>
              <a:t>jRôd¡u</a:t>
            </a:r>
            <a:r>
              <a:rPr lang="en-IN" dirty="0"/>
              <a:t> </a:t>
            </a:r>
            <a:r>
              <a:rPr lang="en-IN" dirty="0" err="1"/>
              <a:t>Ä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- NôúWô²u </a:t>
            </a:r>
            <a:r>
              <a:rPr lang="en-IN" dirty="0" err="1"/>
              <a:t>úWô_ô</a:t>
            </a:r>
            <a:endParaRPr lang="en-IN" dirty="0"/>
          </a:p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UXokÕ§jRôo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00F59-7B90-465E-8EE8-AA3EA43ACEE3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TWúXôLm</a:t>
            </a:r>
            <a:r>
              <a:rPr lang="en-IN" dirty="0"/>
              <a:t> Õ\</a:t>
            </a:r>
            <a:r>
              <a:rPr lang="en-IN" dirty="0" err="1"/>
              <a:t>kRYo</a:t>
            </a:r>
            <a:r>
              <a:rPr lang="en-IN" dirty="0"/>
              <a:t>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N¡j§P</a:t>
            </a:r>
            <a:r>
              <a:rPr lang="en-IN" dirty="0"/>
              <a:t> </a:t>
            </a:r>
            <a:r>
              <a:rPr lang="en-IN" dirty="0" err="1"/>
              <a:t>YkRYo</a:t>
            </a:r>
            <a:endParaRPr lang="en-IN" dirty="0"/>
          </a:p>
          <a:p>
            <a:r>
              <a:rPr lang="en-IN" dirty="0" err="1"/>
              <a:t>TôY</a:t>
            </a:r>
            <a:r>
              <a:rPr lang="en-IN" dirty="0"/>
              <a:t> U²RûW </a:t>
            </a:r>
            <a:r>
              <a:rPr lang="en-IN" dirty="0" err="1"/>
              <a:t>ÁhPYo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VôLúY</a:t>
            </a:r>
            <a:r>
              <a:rPr lang="en-IN" dirty="0"/>
              <a:t> ©\</a:t>
            </a:r>
            <a:r>
              <a:rPr lang="en-IN" dirty="0" err="1"/>
              <a:t>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09C94-720A-408A-8686-40CC6D248647}"/>
              </a:ext>
            </a:extLst>
          </p:cNvPr>
          <p:cNvSpPr txBox="1"/>
          <p:nvPr/>
        </p:nvSpPr>
        <p:spPr>
          <a:xfrm>
            <a:off x="0" y="548185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éúXôL</a:t>
            </a:r>
            <a:r>
              <a:rPr lang="en-IN" sz="4000" dirty="0"/>
              <a:t> </a:t>
            </a:r>
            <a:r>
              <a:rPr lang="en-IN" sz="4000" dirty="0" err="1"/>
              <a:t>úUuûULs</a:t>
            </a:r>
            <a:r>
              <a:rPr lang="en-IN" sz="4000" dirty="0"/>
              <a:t> </a:t>
            </a:r>
            <a:r>
              <a:rPr lang="en-IN" sz="4000" dirty="0" err="1"/>
              <a:t>úRPôRYo</a:t>
            </a:r>
            <a:r>
              <a:rPr lang="en-IN" sz="4000" dirty="0"/>
              <a:t> </a:t>
            </a:r>
            <a:r>
              <a:rPr lang="en-IN" sz="4000" dirty="0" err="1"/>
              <a:t>ùTÚm</a:t>
            </a:r>
            <a:r>
              <a:rPr lang="en-IN" sz="4000" dirty="0"/>
              <a:t> ×</a:t>
            </a:r>
            <a:r>
              <a:rPr lang="en-IN" sz="4000" dirty="0" err="1"/>
              <a:t>LÝm</a:t>
            </a:r>
            <a:r>
              <a:rPr lang="en-IN" sz="4000" dirty="0"/>
              <a:t> </a:t>
            </a:r>
            <a:r>
              <a:rPr lang="en-IN" sz="4000" dirty="0" err="1"/>
              <a:t>SôPôRYo</a:t>
            </a:r>
            <a:endParaRPr lang="en-IN" sz="4000" dirty="0"/>
          </a:p>
          <a:p>
            <a:r>
              <a:rPr lang="en-IN" sz="4000" dirty="0"/>
              <a:t>Ju\ô] </a:t>
            </a:r>
            <a:r>
              <a:rPr lang="en-IN" sz="4000" dirty="0" err="1"/>
              <a:t>ùUn</a:t>
            </a:r>
            <a:r>
              <a:rPr lang="en-IN" sz="4000" dirty="0"/>
              <a:t> </a:t>
            </a:r>
            <a:r>
              <a:rPr lang="en-IN" sz="4000" dirty="0" err="1"/>
              <a:t>úRYu</a:t>
            </a:r>
            <a:r>
              <a:rPr lang="en-IN" sz="4000" dirty="0"/>
              <a:t> </a:t>
            </a:r>
            <a:r>
              <a:rPr lang="en-IN" sz="4000" dirty="0" err="1"/>
              <a:t>CúVÑúY</a:t>
            </a:r>
            <a:r>
              <a:rPr lang="en-IN" sz="4000" dirty="0"/>
              <a:t> Gu </a:t>
            </a:r>
            <a:r>
              <a:rPr lang="en-IN" sz="4000" dirty="0" err="1"/>
              <a:t>BjU</a:t>
            </a:r>
            <a:r>
              <a:rPr lang="en-IN" sz="4000" dirty="0"/>
              <a:t> </a:t>
            </a:r>
            <a:r>
              <a:rPr lang="en-IN" sz="4000" dirty="0" err="1"/>
              <a:t>CWhNLúW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5725F-B666-4EAC-8A15-E222349EA73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ËYu</a:t>
            </a:r>
            <a:r>
              <a:rPr lang="es-ES" dirty="0"/>
              <a:t> Y¯ </a:t>
            </a:r>
            <a:r>
              <a:rPr lang="es-ES" dirty="0" err="1"/>
              <a:t>Nj§Vm</a:t>
            </a:r>
            <a:r>
              <a:rPr lang="es-ES" dirty="0"/>
              <a:t> </a:t>
            </a:r>
            <a:r>
              <a:rPr lang="es-ES" dirty="0" err="1"/>
              <a:t>GpXôªYo</a:t>
            </a:r>
            <a:endParaRPr lang="es-ES" dirty="0"/>
          </a:p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ÑRu</a:t>
            </a:r>
            <a:r>
              <a:rPr lang="en-IN" dirty="0"/>
              <a:t> </a:t>
            </a:r>
            <a:r>
              <a:rPr lang="en-IN" dirty="0" err="1"/>
              <a:t>CYo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11E50-2008-43FB-8198-AA5AAA7F5F1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ApXôUp</a:t>
            </a:r>
            <a:r>
              <a:rPr lang="en-IN" dirty="0"/>
              <a:t>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VôÚªpûX</a:t>
            </a:r>
            <a:endParaRPr lang="en-IN" dirty="0"/>
          </a:p>
          <a:p>
            <a:r>
              <a:rPr lang="en-IN" dirty="0" err="1"/>
              <a:t>CWhNiVm</a:t>
            </a:r>
            <a:r>
              <a:rPr lang="en-IN" dirty="0"/>
              <a:t> </a:t>
            </a:r>
            <a:r>
              <a:rPr lang="en-IN" dirty="0" err="1"/>
              <a:t>Dk§PúY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4AEC8-0869-48DC-8CD2-9E15CB86372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BPmTW</a:t>
            </a:r>
            <a:r>
              <a:rPr lang="en-IN" dirty="0"/>
              <a:t> </a:t>
            </a:r>
            <a:r>
              <a:rPr lang="en-IN" dirty="0" err="1"/>
              <a:t>YôrûY</a:t>
            </a:r>
            <a:r>
              <a:rPr lang="en-IN" dirty="0"/>
              <a:t> </a:t>
            </a:r>
            <a:r>
              <a:rPr lang="en-IN" dirty="0" err="1"/>
              <a:t>ùYßjRYo</a:t>
            </a:r>
            <a:endParaRPr lang="en-IN" dirty="0"/>
          </a:p>
          <a:p>
            <a:r>
              <a:rPr lang="en-IN" dirty="0" err="1"/>
              <a:t>AiQp</a:t>
            </a:r>
            <a:r>
              <a:rPr lang="en-IN" dirty="0"/>
              <a:t> </a:t>
            </a:r>
            <a:r>
              <a:rPr lang="en-IN" dirty="0" err="1"/>
              <a:t>G°ûUVôn</a:t>
            </a:r>
            <a:r>
              <a:rPr lang="en-IN" dirty="0"/>
              <a:t> </a:t>
            </a:r>
            <a:r>
              <a:rPr lang="en-IN" dirty="0" err="1"/>
              <a:t>YôrkRYo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61ACF-9949-4068-B964-D612851F8D3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GmûUj</a:t>
            </a:r>
            <a:r>
              <a:rPr lang="en-IN" dirty="0"/>
              <a:t> </a:t>
            </a:r>
            <a:r>
              <a:rPr lang="en-IN" dirty="0" err="1"/>
              <a:t>RmûUl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Uôt±Óm</a:t>
            </a:r>
            <a:endParaRPr lang="en-IN" dirty="0"/>
          </a:p>
          <a:p>
            <a:r>
              <a:rPr lang="en-IN" dirty="0" err="1"/>
              <a:t>CúVÑûYl</a:t>
            </a:r>
            <a:r>
              <a:rPr lang="en-IN" dirty="0"/>
              <a:t> ©</a:t>
            </a:r>
            <a:r>
              <a:rPr lang="en-IN" dirty="0" err="1"/>
              <a:t>uTtßúYôm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AC834-24D8-469B-940D-C77FC7783201}"/>
              </a:ext>
            </a:extLst>
          </p:cNvPr>
          <p:cNvSpPr txBox="1"/>
          <p:nvPr/>
        </p:nvSpPr>
        <p:spPr>
          <a:xfrm>
            <a:off x="0" y="53979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]l ©W× </a:t>
            </a:r>
            <a:r>
              <a:rPr lang="en-IN" dirty="0" err="1"/>
              <a:t>CYo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A§NVUô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127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2020-11-08T02:06:38Z</dcterms:modified>
</cp:coreProperties>
</file>