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9E6BC-D9EC-4106-ABD0-333AFFF76777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Jl</a:t>
            </a:r>
            <a:r>
              <a:rPr lang="en-IN" dirty="0"/>
              <a:t>×®</a:t>
            </a:r>
            <a:r>
              <a:rPr lang="en-IN" dirty="0" err="1"/>
              <a:t>júRu</a:t>
            </a:r>
            <a:r>
              <a:rPr lang="en-IN" dirty="0"/>
              <a:t> </a:t>
            </a:r>
            <a:r>
              <a:rPr lang="en-IN" dirty="0" err="1"/>
              <a:t>IVú</a:t>
            </a:r>
            <a:r>
              <a:rPr lang="en-IN" dirty="0"/>
              <a:t>]</a:t>
            </a:r>
          </a:p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RkúRú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C6D5A-EEA3-49BB-B289-B68FFA79AA5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SPk§P</a:t>
            </a:r>
            <a:endParaRPr lang="en-IN" dirty="0"/>
          </a:p>
          <a:p>
            <a:r>
              <a:rPr lang="en-IN" dirty="0" err="1"/>
              <a:t>SôRú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AolT¦júRu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1878B-AD3B-4F55-8727-A7AA678A00D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LôÓUûXLs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 </a:t>
            </a:r>
            <a:r>
              <a:rPr lang="en-IN" dirty="0" err="1"/>
              <a:t>CPm</a:t>
            </a:r>
            <a:endParaRPr lang="en-IN" dirty="0"/>
          </a:p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Ag£PôUp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8ED9C-04E8-43C4-A279-C7ED747BDE2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A¯Ùm BjU R¬N]m</a:t>
            </a:r>
          </a:p>
          <a:p>
            <a:r>
              <a:rPr lang="en-IN" dirty="0" err="1"/>
              <a:t>BiPYô</a:t>
            </a:r>
            <a:r>
              <a:rPr lang="en-IN" dirty="0"/>
              <a:t> Gu²úX </a:t>
            </a:r>
            <a:r>
              <a:rPr lang="en-IN" dirty="0" err="1"/>
              <a:t>DkRÚÞm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FFDE4-F514-4AC5-8289-4B7A1A7672E8}"/>
              </a:ext>
            </a:extLst>
          </p:cNvPr>
          <p:cNvSpPr txBox="1"/>
          <p:nvPr/>
        </p:nvSpPr>
        <p:spPr>
          <a:xfrm>
            <a:off x="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ãrk</a:t>
            </a:r>
            <a:r>
              <a:rPr lang="en-IN" dirty="0"/>
              <a:t>§¥</a:t>
            </a:r>
            <a:r>
              <a:rPr lang="en-IN" dirty="0" err="1"/>
              <a:t>àm</a:t>
            </a:r>
            <a:endParaRPr lang="en-IN" dirty="0"/>
          </a:p>
          <a:p>
            <a:r>
              <a:rPr lang="de-DE" dirty="0"/>
              <a:t>úNôok§Pô Es[m RkRÚÞm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153BA-3517-4698-ACE1-D7DEDE4872F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ËYd¡ÃPm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ûYjúR</a:t>
            </a:r>
            <a:endParaRPr lang="en-IN" dirty="0"/>
          </a:p>
          <a:p>
            <a:r>
              <a:rPr lang="en-IN" dirty="0"/>
              <a:t>Ë®V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SPk§P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0CBB-8492-44CD-9175-E995072EF45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Øt±ÛUôn</a:t>
            </a:r>
            <a:r>
              <a:rPr lang="en-IN" dirty="0"/>
              <a:t> </a:t>
            </a:r>
            <a:r>
              <a:rPr lang="en-IN" dirty="0" err="1"/>
              <a:t>AolT¦júRu</a:t>
            </a:r>
            <a:endParaRPr lang="en-IN" dirty="0"/>
          </a:p>
          <a:p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66A9-81EC-4576-9AA3-0DC46185987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ÑhùP¬dÏm</a:t>
            </a:r>
            <a:r>
              <a:rPr lang="en-IN" dirty="0"/>
              <a:t> Ad¡²Vôp</a:t>
            </a:r>
          </a:p>
          <a:p>
            <a:r>
              <a:rPr lang="en-IN" dirty="0" err="1"/>
              <a:t>Ñj§L¬jùRmûU</a:t>
            </a:r>
            <a:r>
              <a:rPr lang="en-IN" dirty="0"/>
              <a:t> </a:t>
            </a:r>
            <a:r>
              <a:rPr lang="en-IN" dirty="0" err="1"/>
              <a:t>Uôt±ÓúU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04548-4DE5-4BBA-A39C-22B0C7D561D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NÃWúU</a:t>
            </a:r>
            <a:endParaRPr lang="en-IN" dirty="0"/>
          </a:p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r>
              <a:rPr lang="en-IN" dirty="0"/>
              <a:t> </a:t>
            </a:r>
            <a:r>
              <a:rPr lang="en-IN" dirty="0" err="1"/>
              <a:t>TûPd¡ú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BE5FC-F442-424A-B72D-18208E071A3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 </a:t>
            </a:r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ùTÚÏúR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Rm </a:t>
            </a:r>
            <a:r>
              <a:rPr lang="en-IN" dirty="0" err="1"/>
              <a:t>YôdLôúX</a:t>
            </a:r>
            <a:r>
              <a:rPr lang="en-IN" dirty="0"/>
              <a:t> </a:t>
            </a:r>
            <a:r>
              <a:rPr lang="en-IN" dirty="0" err="1"/>
              <a:t>úRt±ÓúU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F7C45-8AC1-4A5D-99E2-B2E5FF18B9D7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EXL £</a:t>
            </a:r>
            <a:r>
              <a:rPr lang="en-IN" dirty="0" err="1"/>
              <a:t>úSLm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 </a:t>
            </a:r>
            <a:r>
              <a:rPr lang="en-IN" dirty="0" err="1"/>
              <a:t>ûYjúR</a:t>
            </a:r>
            <a:endParaRPr lang="en-IN" dirty="0"/>
          </a:p>
          <a:p>
            <a:r>
              <a:rPr lang="en-IN" dirty="0" err="1"/>
              <a:t>Eß§VôL</a:t>
            </a:r>
            <a:r>
              <a:rPr lang="en-IN" dirty="0"/>
              <a:t> ©u </a:t>
            </a:r>
            <a:r>
              <a:rPr lang="en-IN" dirty="0" err="1"/>
              <a:t>ùNu±P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FACF1-7D7C-4BF6-8688-BB4ED86EA18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Aj§UWm</a:t>
            </a:r>
            <a:r>
              <a:rPr lang="en-IN" dirty="0"/>
              <a:t> </a:t>
            </a:r>
            <a:r>
              <a:rPr lang="en-IN" dirty="0" err="1"/>
              <a:t>Õ°o</a:t>
            </a:r>
            <a:r>
              <a:rPr lang="en-IN" dirty="0"/>
              <a:t> ®</a:t>
            </a:r>
            <a:r>
              <a:rPr lang="en-IN" dirty="0" err="1"/>
              <a:t>PôUp</a:t>
            </a:r>
            <a:endParaRPr lang="en-IN" dirty="0"/>
          </a:p>
          <a:p>
            <a:r>
              <a:rPr lang="pt-BR" dirty="0"/>
              <a:t>Bv§Ls VôÜm A¯k§¥àm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B00B-F0B0-4668-9456-C0AF608845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Rm </a:t>
            </a:r>
            <a:r>
              <a:rPr lang="en-IN" dirty="0" err="1"/>
              <a:t>AuûT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¿</a:t>
            </a:r>
            <a:r>
              <a:rPr lang="en-IN" dirty="0" err="1"/>
              <a:t>eLô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2B5B3-C24F-441F-A014-5BF69BF7CBF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GkR²u £</a:t>
            </a:r>
            <a:r>
              <a:rPr lang="en-IN" dirty="0" err="1"/>
              <a:t>kûR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]±</a:t>
            </a:r>
            <a:r>
              <a:rPr lang="en-IN" dirty="0" err="1"/>
              <a:t>Åo</a:t>
            </a:r>
            <a:endParaRPr lang="en-IN" dirty="0"/>
          </a:p>
          <a:p>
            <a:r>
              <a:rPr lang="en-IN" dirty="0"/>
              <a:t>GkR²u </a:t>
            </a:r>
            <a:r>
              <a:rPr lang="en-IN" dirty="0" err="1"/>
              <a:t>TôûR</a:t>
            </a:r>
            <a:r>
              <a:rPr lang="en-IN" dirty="0"/>
              <a:t> ¿o </a:t>
            </a:r>
            <a:r>
              <a:rPr lang="en-IN" dirty="0" err="1"/>
              <a:t>A±Åo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172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2020-11-06T11:35:22Z</dcterms:modified>
</cp:coreProperties>
</file>