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BFD5F476-97AC-4ED7-AEE1-69CA0F58243C}"/>
    <pc:docChg chg="delSld modSld">
      <pc:chgData name="Samson Christopher" userId="6a13b5f1e64a53ae" providerId="LiveId" clId="{BFD5F476-97AC-4ED7-AEE1-69CA0F58243C}" dt="2020-09-13T07:27:07.971" v="658" actId="1035"/>
      <pc:docMkLst>
        <pc:docMk/>
      </pc:docMkLst>
      <pc:sldChg chg="del">
        <pc:chgData name="Samson Christopher" userId="6a13b5f1e64a53ae" providerId="LiveId" clId="{BFD5F476-97AC-4ED7-AEE1-69CA0F58243C}" dt="2020-09-13T07:14:43.572" v="16" actId="47"/>
        <pc:sldMkLst>
          <pc:docMk/>
          <pc:sldMk cId="3837972156" sldId="388"/>
        </pc:sldMkLst>
      </pc:sldChg>
      <pc:sldChg chg="addSp modSp mod">
        <pc:chgData name="Samson Christopher" userId="6a13b5f1e64a53ae" providerId="LiveId" clId="{BFD5F476-97AC-4ED7-AEE1-69CA0F58243C}" dt="2020-09-13T07:15:29.684" v="84" actId="1035"/>
        <pc:sldMkLst>
          <pc:docMk/>
          <pc:sldMk cId="1777894342" sldId="389"/>
        </pc:sldMkLst>
        <pc:spChg chg="add mod">
          <ac:chgData name="Samson Christopher" userId="6a13b5f1e64a53ae" providerId="LiveId" clId="{BFD5F476-97AC-4ED7-AEE1-69CA0F58243C}" dt="2020-09-13T07:15:29.684" v="84" actId="1035"/>
          <ac:spMkLst>
            <pc:docMk/>
            <pc:sldMk cId="1777894342" sldId="389"/>
            <ac:spMk id="4" creationId="{4FDF735A-2C47-4BDF-9D66-3E243E3588C8}"/>
          </ac:spMkLst>
        </pc:spChg>
      </pc:sldChg>
      <pc:sldChg chg="addSp modSp mod">
        <pc:chgData name="Samson Christopher" userId="6a13b5f1e64a53ae" providerId="LiveId" clId="{BFD5F476-97AC-4ED7-AEE1-69CA0F58243C}" dt="2020-09-13T07:21:16.825" v="138" actId="1036"/>
        <pc:sldMkLst>
          <pc:docMk/>
          <pc:sldMk cId="850099564" sldId="390"/>
        </pc:sldMkLst>
        <pc:spChg chg="add mod">
          <ac:chgData name="Samson Christopher" userId="6a13b5f1e64a53ae" providerId="LiveId" clId="{BFD5F476-97AC-4ED7-AEE1-69CA0F58243C}" dt="2020-09-13T07:21:16.825" v="138" actId="1036"/>
          <ac:spMkLst>
            <pc:docMk/>
            <pc:sldMk cId="850099564" sldId="390"/>
            <ac:spMk id="4" creationId="{C4F56CC9-A10C-4362-9163-3F8CE6E85104}"/>
          </ac:spMkLst>
        </pc:spChg>
      </pc:sldChg>
      <pc:sldChg chg="addSp modSp mod">
        <pc:chgData name="Samson Christopher" userId="6a13b5f1e64a53ae" providerId="LiveId" clId="{BFD5F476-97AC-4ED7-AEE1-69CA0F58243C}" dt="2020-09-13T07:21:28.386" v="188" actId="1035"/>
        <pc:sldMkLst>
          <pc:docMk/>
          <pc:sldMk cId="944968354" sldId="391"/>
        </pc:sldMkLst>
        <pc:spChg chg="add mod">
          <ac:chgData name="Samson Christopher" userId="6a13b5f1e64a53ae" providerId="LiveId" clId="{BFD5F476-97AC-4ED7-AEE1-69CA0F58243C}" dt="2020-09-13T07:21:28.386" v="188" actId="1035"/>
          <ac:spMkLst>
            <pc:docMk/>
            <pc:sldMk cId="944968354" sldId="391"/>
            <ac:spMk id="4" creationId="{AAD783A0-4A2E-4F43-88EC-54F262FB0EDD}"/>
          </ac:spMkLst>
        </pc:spChg>
      </pc:sldChg>
      <pc:sldChg chg="addSp modSp mod">
        <pc:chgData name="Samson Christopher" userId="6a13b5f1e64a53ae" providerId="LiveId" clId="{BFD5F476-97AC-4ED7-AEE1-69CA0F58243C}" dt="2020-09-13T07:23:15.846" v="241" actId="1036"/>
        <pc:sldMkLst>
          <pc:docMk/>
          <pc:sldMk cId="1414681237" sldId="392"/>
        </pc:sldMkLst>
        <pc:spChg chg="add mod">
          <ac:chgData name="Samson Christopher" userId="6a13b5f1e64a53ae" providerId="LiveId" clId="{BFD5F476-97AC-4ED7-AEE1-69CA0F58243C}" dt="2020-09-13T07:23:15.846" v="241" actId="1036"/>
          <ac:spMkLst>
            <pc:docMk/>
            <pc:sldMk cId="1414681237" sldId="392"/>
            <ac:spMk id="4" creationId="{02B03C7B-637C-4A1F-AD04-5E05683601E5}"/>
          </ac:spMkLst>
        </pc:spChg>
      </pc:sldChg>
      <pc:sldChg chg="addSp modSp mod">
        <pc:chgData name="Samson Christopher" userId="6a13b5f1e64a53ae" providerId="LiveId" clId="{BFD5F476-97AC-4ED7-AEE1-69CA0F58243C}" dt="2020-09-13T07:23:35.958" v="290" actId="1036"/>
        <pc:sldMkLst>
          <pc:docMk/>
          <pc:sldMk cId="4103851070" sldId="393"/>
        </pc:sldMkLst>
        <pc:spChg chg="add mod">
          <ac:chgData name="Samson Christopher" userId="6a13b5f1e64a53ae" providerId="LiveId" clId="{BFD5F476-97AC-4ED7-AEE1-69CA0F58243C}" dt="2020-09-13T07:23:35.958" v="290" actId="1036"/>
          <ac:spMkLst>
            <pc:docMk/>
            <pc:sldMk cId="4103851070" sldId="393"/>
            <ac:spMk id="4" creationId="{197193CE-22CB-4590-AA51-7BCFF67C54AC}"/>
          </ac:spMkLst>
        </pc:spChg>
      </pc:sldChg>
      <pc:sldChg chg="addSp modSp mod">
        <pc:chgData name="Samson Christopher" userId="6a13b5f1e64a53ae" providerId="LiveId" clId="{BFD5F476-97AC-4ED7-AEE1-69CA0F58243C}" dt="2020-09-13T07:24:10.777" v="344" actId="1035"/>
        <pc:sldMkLst>
          <pc:docMk/>
          <pc:sldMk cId="659567130" sldId="394"/>
        </pc:sldMkLst>
        <pc:spChg chg="add mod">
          <ac:chgData name="Samson Christopher" userId="6a13b5f1e64a53ae" providerId="LiveId" clId="{BFD5F476-97AC-4ED7-AEE1-69CA0F58243C}" dt="2020-09-13T07:24:10.777" v="344" actId="1035"/>
          <ac:spMkLst>
            <pc:docMk/>
            <pc:sldMk cId="659567130" sldId="394"/>
            <ac:spMk id="4" creationId="{C1DEE8A6-5C19-44AA-9887-2894D7C080E0}"/>
          </ac:spMkLst>
        </pc:spChg>
      </pc:sldChg>
      <pc:sldChg chg="addSp modSp mod">
        <pc:chgData name="Samson Christopher" userId="6a13b5f1e64a53ae" providerId="LiveId" clId="{BFD5F476-97AC-4ED7-AEE1-69CA0F58243C}" dt="2020-09-13T07:25:44.243" v="397" actId="1036"/>
        <pc:sldMkLst>
          <pc:docMk/>
          <pc:sldMk cId="859356432" sldId="395"/>
        </pc:sldMkLst>
        <pc:spChg chg="add mod">
          <ac:chgData name="Samson Christopher" userId="6a13b5f1e64a53ae" providerId="LiveId" clId="{BFD5F476-97AC-4ED7-AEE1-69CA0F58243C}" dt="2020-09-13T07:25:44.243" v="397" actId="1036"/>
          <ac:spMkLst>
            <pc:docMk/>
            <pc:sldMk cId="859356432" sldId="395"/>
            <ac:spMk id="4" creationId="{F0680111-7044-4A40-9E8B-ABBA13A516E8}"/>
          </ac:spMkLst>
        </pc:spChg>
      </pc:sldChg>
      <pc:sldChg chg="addSp modSp mod">
        <pc:chgData name="Samson Christopher" userId="6a13b5f1e64a53ae" providerId="LiveId" clId="{BFD5F476-97AC-4ED7-AEE1-69CA0F58243C}" dt="2020-09-13T07:26:04.525" v="451" actId="1036"/>
        <pc:sldMkLst>
          <pc:docMk/>
          <pc:sldMk cId="2025405914" sldId="396"/>
        </pc:sldMkLst>
        <pc:spChg chg="add mod">
          <ac:chgData name="Samson Christopher" userId="6a13b5f1e64a53ae" providerId="LiveId" clId="{BFD5F476-97AC-4ED7-AEE1-69CA0F58243C}" dt="2020-09-13T07:26:04.525" v="451" actId="1036"/>
          <ac:spMkLst>
            <pc:docMk/>
            <pc:sldMk cId="2025405914" sldId="396"/>
            <ac:spMk id="4" creationId="{4F3CF92F-EC29-459C-B07B-E4BB9A573077}"/>
          </ac:spMkLst>
        </pc:spChg>
      </pc:sldChg>
      <pc:sldChg chg="addSp modSp mod">
        <pc:chgData name="Samson Christopher" userId="6a13b5f1e64a53ae" providerId="LiveId" clId="{BFD5F476-97AC-4ED7-AEE1-69CA0F58243C}" dt="2020-09-13T07:26:22.314" v="507" actId="1035"/>
        <pc:sldMkLst>
          <pc:docMk/>
          <pc:sldMk cId="2940326978" sldId="397"/>
        </pc:sldMkLst>
        <pc:spChg chg="add mod">
          <ac:chgData name="Samson Christopher" userId="6a13b5f1e64a53ae" providerId="LiveId" clId="{BFD5F476-97AC-4ED7-AEE1-69CA0F58243C}" dt="2020-09-13T07:26:22.314" v="507" actId="1035"/>
          <ac:spMkLst>
            <pc:docMk/>
            <pc:sldMk cId="2940326978" sldId="397"/>
            <ac:spMk id="4" creationId="{E6E6F6FA-9B9F-4DDA-BCE4-400B731E8B34}"/>
          </ac:spMkLst>
        </pc:spChg>
      </pc:sldChg>
      <pc:sldChg chg="addSp modSp mod">
        <pc:chgData name="Samson Christopher" userId="6a13b5f1e64a53ae" providerId="LiveId" clId="{BFD5F476-97AC-4ED7-AEE1-69CA0F58243C}" dt="2020-09-13T07:26:38.624" v="559" actId="1036"/>
        <pc:sldMkLst>
          <pc:docMk/>
          <pc:sldMk cId="2964080828" sldId="398"/>
        </pc:sldMkLst>
        <pc:spChg chg="add mod">
          <ac:chgData name="Samson Christopher" userId="6a13b5f1e64a53ae" providerId="LiveId" clId="{BFD5F476-97AC-4ED7-AEE1-69CA0F58243C}" dt="2020-09-13T07:26:38.624" v="559" actId="1036"/>
          <ac:spMkLst>
            <pc:docMk/>
            <pc:sldMk cId="2964080828" sldId="398"/>
            <ac:spMk id="4" creationId="{07AE08A8-F922-48F7-B818-8B6FB0CB4E64}"/>
          </ac:spMkLst>
        </pc:spChg>
      </pc:sldChg>
      <pc:sldChg chg="addSp modSp mod">
        <pc:chgData name="Samson Christopher" userId="6a13b5f1e64a53ae" providerId="LiveId" clId="{BFD5F476-97AC-4ED7-AEE1-69CA0F58243C}" dt="2020-09-13T07:26:54.515" v="608" actId="1036"/>
        <pc:sldMkLst>
          <pc:docMk/>
          <pc:sldMk cId="1883622595" sldId="399"/>
        </pc:sldMkLst>
        <pc:spChg chg="add mod">
          <ac:chgData name="Samson Christopher" userId="6a13b5f1e64a53ae" providerId="LiveId" clId="{BFD5F476-97AC-4ED7-AEE1-69CA0F58243C}" dt="2020-09-13T07:26:54.515" v="608" actId="1036"/>
          <ac:spMkLst>
            <pc:docMk/>
            <pc:sldMk cId="1883622595" sldId="399"/>
            <ac:spMk id="4" creationId="{B4007839-36F0-4152-8F2B-EAF5A91EE0F2}"/>
          </ac:spMkLst>
        </pc:spChg>
      </pc:sldChg>
      <pc:sldChg chg="addSp modSp mod">
        <pc:chgData name="Samson Christopher" userId="6a13b5f1e64a53ae" providerId="LiveId" clId="{BFD5F476-97AC-4ED7-AEE1-69CA0F58243C}" dt="2020-09-13T07:27:07.971" v="658" actId="1035"/>
        <pc:sldMkLst>
          <pc:docMk/>
          <pc:sldMk cId="642142391" sldId="400"/>
        </pc:sldMkLst>
        <pc:spChg chg="add mod">
          <ac:chgData name="Samson Christopher" userId="6a13b5f1e64a53ae" providerId="LiveId" clId="{BFD5F476-97AC-4ED7-AEE1-69CA0F58243C}" dt="2020-09-13T07:27:07.971" v="658" actId="1035"/>
          <ac:spMkLst>
            <pc:docMk/>
            <pc:sldMk cId="642142391" sldId="400"/>
            <ac:spMk id="4" creationId="{C0922EF1-0D00-4F15-B2E7-7BEAF31D4C17}"/>
          </ac:spMkLst>
        </pc:spChg>
      </pc:sldChg>
      <pc:sldChg chg="del">
        <pc:chgData name="Samson Christopher" userId="6a13b5f1e64a53ae" providerId="LiveId" clId="{BFD5F476-97AC-4ED7-AEE1-69CA0F58243C}" dt="2020-09-13T07:14:35.075" v="12" actId="47"/>
        <pc:sldMkLst>
          <pc:docMk/>
          <pc:sldMk cId="620554568" sldId="401"/>
        </pc:sldMkLst>
      </pc:sldChg>
      <pc:sldChg chg="del">
        <pc:chgData name="Samson Christopher" userId="6a13b5f1e64a53ae" providerId="LiveId" clId="{BFD5F476-97AC-4ED7-AEE1-69CA0F58243C}" dt="2020-09-13T07:14:35.498" v="13" actId="47"/>
        <pc:sldMkLst>
          <pc:docMk/>
          <pc:sldMk cId="459594907" sldId="402"/>
        </pc:sldMkLst>
      </pc:sldChg>
      <pc:sldChg chg="del">
        <pc:chgData name="Samson Christopher" userId="6a13b5f1e64a53ae" providerId="LiveId" clId="{BFD5F476-97AC-4ED7-AEE1-69CA0F58243C}" dt="2020-09-13T07:14:35.766" v="14" actId="47"/>
        <pc:sldMkLst>
          <pc:docMk/>
          <pc:sldMk cId="2376098714" sldId="403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13-09-2020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13-09-2020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13-09-2020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13-09-2020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13-09-2020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13-09-2020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13-09-2020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DF735A-2C47-4BDF-9D66-3E243E3588C8}"/>
              </a:ext>
            </a:extLst>
          </p:cNvPr>
          <p:cNvSpPr txBox="1"/>
          <p:nvPr/>
        </p:nvSpPr>
        <p:spPr>
          <a:xfrm>
            <a:off x="1701217" y="5377238"/>
            <a:ext cx="8789565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úLôPô</a:t>
            </a:r>
            <a:r>
              <a:rPr lang="en-US" dirty="0"/>
              <a:t> </a:t>
            </a:r>
            <a:r>
              <a:rPr lang="en-US" dirty="0" err="1"/>
              <a:t>úLô</a:t>
            </a:r>
            <a:r>
              <a:rPr lang="en-US" dirty="0"/>
              <a:t>¥ </a:t>
            </a:r>
            <a:r>
              <a:rPr lang="en-US" dirty="0" err="1"/>
              <a:t>vúRôj§Wm</a:t>
            </a:r>
            <a:r>
              <a:rPr lang="en-US" dirty="0"/>
              <a:t> </a:t>
            </a:r>
            <a:r>
              <a:rPr lang="en-US" dirty="0" err="1"/>
              <a:t>Tô</a:t>
            </a:r>
            <a:r>
              <a:rPr lang="en-US" dirty="0"/>
              <a:t>¥ ¡±</a:t>
            </a:r>
            <a:r>
              <a:rPr lang="en-US" dirty="0" err="1"/>
              <a:t>vÕ®u</a:t>
            </a:r>
            <a:r>
              <a:rPr lang="en-US" dirty="0"/>
              <a:t> </a:t>
            </a:r>
            <a:r>
              <a:rPr lang="en-US" dirty="0" err="1"/>
              <a:t>AuûT</a:t>
            </a:r>
            <a:r>
              <a:rPr lang="en-US" dirty="0"/>
              <a:t> </a:t>
            </a:r>
            <a:r>
              <a:rPr lang="en-US" dirty="0" err="1"/>
              <a:t>Ú£lúTôúU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AE08A8-F922-48F7-B818-8B6FB0CB4E64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RôrûUVô</a:t>
            </a:r>
            <a:r>
              <a:rPr lang="en-US" dirty="0"/>
              <a:t>] </a:t>
            </a:r>
            <a:r>
              <a:rPr lang="en-US" dirty="0" err="1"/>
              <a:t>BhÓdÏh¥ÙPú</a:t>
            </a:r>
            <a:r>
              <a:rPr lang="en-US" dirty="0"/>
              <a:t>] </a:t>
            </a:r>
          </a:p>
          <a:p>
            <a:r>
              <a:rPr lang="en-US" dirty="0"/>
              <a:t>Re¡«</a:t>
            </a:r>
            <a:r>
              <a:rPr lang="en-US" dirty="0" err="1"/>
              <a:t>ÚlúTu</a:t>
            </a:r>
            <a:r>
              <a:rPr lang="en-US" dirty="0"/>
              <a:t> º</a:t>
            </a:r>
            <a:r>
              <a:rPr lang="en-US" dirty="0" err="1"/>
              <a:t>úVôuUûX«p</a:t>
            </a:r>
            <a:r>
              <a:rPr lang="en-US" dirty="0"/>
              <a:t> - ¨</a:t>
            </a:r>
            <a:r>
              <a:rPr lang="en-US" dirty="0" err="1"/>
              <a:t>j§VUôn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07839-36F0-4152-8F2B-EAF5A91EE0F2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ÏVY²u </a:t>
            </a:r>
            <a:r>
              <a:rPr lang="en-US" dirty="0" err="1"/>
              <a:t>ûL«p</a:t>
            </a:r>
            <a:r>
              <a:rPr lang="en-US" dirty="0"/>
              <a:t> </a:t>
            </a:r>
            <a:r>
              <a:rPr lang="en-US" dirty="0" err="1"/>
              <a:t>L°UiûQl</a:t>
            </a:r>
            <a:r>
              <a:rPr lang="en-US" dirty="0"/>
              <a:t> </a:t>
            </a:r>
            <a:r>
              <a:rPr lang="en-US" dirty="0" err="1"/>
              <a:t>úTôX</a:t>
            </a:r>
            <a:r>
              <a:rPr lang="en-US" dirty="0"/>
              <a:t> </a:t>
            </a:r>
          </a:p>
          <a:p>
            <a:r>
              <a:rPr lang="en-US" dirty="0" err="1"/>
              <a:t>ÏÚúY</a:t>
            </a:r>
            <a:r>
              <a:rPr lang="en-US" dirty="0"/>
              <a:t> ¿o </a:t>
            </a:r>
            <a:r>
              <a:rPr lang="en-US" dirty="0" err="1"/>
              <a:t>Guû</a:t>
            </a:r>
            <a:r>
              <a:rPr lang="en-US" dirty="0"/>
              <a:t>] </a:t>
            </a:r>
            <a:r>
              <a:rPr lang="en-US" dirty="0" err="1"/>
              <a:t>EÚYôdÏûUVô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922EF1-0D00-4F15-B2E7-7BEAF31D4C17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UôNt</a:t>
            </a:r>
            <a:r>
              <a:rPr lang="en-US" dirty="0"/>
              <a:t>\ </a:t>
            </a:r>
            <a:r>
              <a:rPr lang="en-US" dirty="0" err="1"/>
              <a:t>UQYôh¥Vôn</a:t>
            </a:r>
            <a:r>
              <a:rPr lang="en-US" dirty="0"/>
              <a:t> </a:t>
            </a:r>
            <a:r>
              <a:rPr lang="en-US" dirty="0" err="1"/>
              <a:t>Guû</a:t>
            </a:r>
            <a:r>
              <a:rPr lang="en-US" dirty="0"/>
              <a:t>] </a:t>
            </a:r>
            <a:r>
              <a:rPr lang="en-US" dirty="0" err="1"/>
              <a:t>LôjÕd</a:t>
            </a:r>
            <a:r>
              <a:rPr lang="en-US" dirty="0"/>
              <a:t> </a:t>
            </a:r>
            <a:r>
              <a:rPr lang="en-US" dirty="0" err="1"/>
              <a:t>ùLôsÞmT</a:t>
            </a:r>
            <a:r>
              <a:rPr lang="en-US" dirty="0"/>
              <a:t>¥ </a:t>
            </a:r>
            <a:r>
              <a:rPr lang="en-US" dirty="0" err="1"/>
              <a:t>LÚûQáo</a:t>
            </a:r>
            <a:r>
              <a:rPr lang="en-US" dirty="0"/>
              <a:t> </a:t>
            </a:r>
            <a:r>
              <a:rPr lang="en-US" dirty="0" err="1"/>
              <a:t>IVô</a:t>
            </a:r>
            <a:r>
              <a:rPr lang="en-US" dirty="0"/>
              <a:t> - </a:t>
            </a:r>
            <a:r>
              <a:rPr lang="en-US" dirty="0" err="1"/>
              <a:t>HûZùVuû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F56CC9-A10C-4362-9163-3F8CE6E85104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úNt±­ÚkÕ</a:t>
            </a:r>
            <a:r>
              <a:rPr lang="en-US" dirty="0"/>
              <a:t> </a:t>
            </a:r>
            <a:r>
              <a:rPr lang="en-US" dirty="0" err="1"/>
              <a:t>çd¡ùVÓjÕ</a:t>
            </a:r>
            <a:r>
              <a:rPr lang="en-US" dirty="0"/>
              <a:t> </a:t>
            </a:r>
            <a:r>
              <a:rPr lang="en-US" dirty="0" err="1"/>
              <a:t>úRt</a:t>
            </a:r>
            <a:r>
              <a:rPr lang="en-US" dirty="0"/>
              <a:t>± </a:t>
            </a:r>
            <a:r>
              <a:rPr lang="en-US" dirty="0" err="1"/>
              <a:t>AûQjÕd</a:t>
            </a:r>
            <a:r>
              <a:rPr lang="en-US" dirty="0"/>
              <a:t> </a:t>
            </a:r>
            <a:r>
              <a:rPr lang="en-US" dirty="0" err="1"/>
              <a:t>LôjÕd</a:t>
            </a:r>
            <a:r>
              <a:rPr lang="en-US" dirty="0"/>
              <a:t> </a:t>
            </a:r>
            <a:r>
              <a:rPr lang="en-US" dirty="0" err="1"/>
              <a:t>ùLôiPôúW</a:t>
            </a:r>
            <a:r>
              <a:rPr lang="en-US" dirty="0"/>
              <a:t> - </a:t>
            </a:r>
            <a:r>
              <a:rPr lang="en-US" dirty="0" err="1"/>
              <a:t>úRYÑRu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D783A0-4A2E-4F43-88EC-54F262FB0EDD}"/>
              </a:ext>
            </a:extLst>
          </p:cNvPr>
          <p:cNvSpPr txBox="1"/>
          <p:nvPr/>
        </p:nvSpPr>
        <p:spPr>
          <a:xfrm>
            <a:off x="1525048" y="5373323"/>
            <a:ext cx="914190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Tô®ûV</a:t>
            </a:r>
            <a:r>
              <a:rPr lang="en-US" dirty="0"/>
              <a:t> </a:t>
            </a:r>
            <a:r>
              <a:rPr lang="en-US" dirty="0" err="1"/>
              <a:t>ÁhLl</a:t>
            </a:r>
            <a:r>
              <a:rPr lang="en-US" dirty="0"/>
              <a:t> </a:t>
            </a:r>
            <a:r>
              <a:rPr lang="en-US" dirty="0" err="1"/>
              <a:t>TWu</a:t>
            </a:r>
            <a:r>
              <a:rPr lang="en-US" dirty="0"/>
              <a:t> £</a:t>
            </a:r>
            <a:r>
              <a:rPr lang="en-US" dirty="0" err="1"/>
              <a:t>jReùLôiPôo</a:t>
            </a:r>
            <a:r>
              <a:rPr lang="en-US" dirty="0"/>
              <a:t> </a:t>
            </a:r>
            <a:r>
              <a:rPr lang="en-US" dirty="0" err="1"/>
              <a:t>TWúXôLk</a:t>
            </a:r>
            <a:r>
              <a:rPr lang="en-US" dirty="0"/>
              <a:t> Õ\</a:t>
            </a:r>
            <a:r>
              <a:rPr lang="en-US" dirty="0" err="1"/>
              <a:t>kÕ</a:t>
            </a:r>
            <a:r>
              <a:rPr lang="en-US" dirty="0"/>
              <a:t> Tô¬²p ©\</a:t>
            </a:r>
            <a:r>
              <a:rPr lang="en-US" dirty="0" err="1"/>
              <a:t>kRôo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B03C7B-637C-4A1F-AD04-5E05683601E5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TWU²qúYûZûVj </a:t>
            </a:r>
            <a:r>
              <a:rPr lang="en-US" dirty="0" err="1"/>
              <a:t>úR</a:t>
            </a:r>
            <a:r>
              <a:rPr lang="en-US" dirty="0"/>
              <a:t>¥ </a:t>
            </a:r>
            <a:r>
              <a:rPr lang="en-US" dirty="0" err="1"/>
              <a:t>YkRôúW</a:t>
            </a:r>
            <a:r>
              <a:rPr lang="en-US" dirty="0"/>
              <a:t> </a:t>
            </a:r>
          </a:p>
          <a:p>
            <a:r>
              <a:rPr lang="en-US" dirty="0" err="1"/>
              <a:t>TôRm</a:t>
            </a:r>
            <a:r>
              <a:rPr lang="en-US" dirty="0"/>
              <a:t> </a:t>
            </a:r>
            <a:r>
              <a:rPr lang="en-US" dirty="0" err="1"/>
              <a:t>T¦kúRu</a:t>
            </a:r>
            <a:r>
              <a:rPr lang="en-US" dirty="0"/>
              <a:t> </a:t>
            </a:r>
            <a:r>
              <a:rPr lang="en-US" dirty="0" err="1"/>
              <a:t>T§p</a:t>
            </a:r>
            <a:r>
              <a:rPr lang="en-US" dirty="0"/>
              <a:t> </a:t>
            </a:r>
            <a:r>
              <a:rPr lang="en-US" dirty="0" err="1"/>
              <a:t>HÕØiúPô</a:t>
            </a:r>
            <a:r>
              <a:rPr lang="en-US" dirty="0"/>
              <a:t> - </a:t>
            </a:r>
            <a:r>
              <a:rPr lang="en-US" dirty="0" err="1"/>
              <a:t>éÜX¡p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7193CE-22CB-4590-AA51-7BCFF67C54AC}"/>
              </a:ext>
            </a:extLst>
          </p:cNvPr>
          <p:cNvSpPr txBox="1"/>
          <p:nvPr/>
        </p:nvSpPr>
        <p:spPr>
          <a:xfrm>
            <a:off x="1655078" y="5377238"/>
            <a:ext cx="8881844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/>
              <a:t>úRY²u £</a:t>
            </a:r>
            <a:r>
              <a:rPr lang="en-US" dirty="0" err="1"/>
              <a:t>jRm</a:t>
            </a:r>
            <a:r>
              <a:rPr lang="en-US" dirty="0"/>
              <a:t> </a:t>
            </a:r>
            <a:r>
              <a:rPr lang="en-US" dirty="0" err="1"/>
              <a:t>ùNnÙmT¥Vôn</a:t>
            </a:r>
            <a:r>
              <a:rPr lang="en-US" dirty="0"/>
              <a:t> RôN²u </a:t>
            </a:r>
            <a:r>
              <a:rPr lang="en-US" dirty="0" err="1"/>
              <a:t>úLôXm</a:t>
            </a:r>
            <a:r>
              <a:rPr lang="en-US" dirty="0"/>
              <a:t> </a:t>
            </a:r>
            <a:r>
              <a:rPr lang="en-US" dirty="0" err="1"/>
              <a:t>RôùUÓjR¦kÕ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DEE8A6-5C19-44AA-9887-2894D7C080E0}"/>
              </a:ext>
            </a:extLst>
          </p:cNvPr>
          <p:cNvSpPr txBox="1"/>
          <p:nvPr/>
        </p:nvSpPr>
        <p:spPr>
          <a:xfrm>
            <a:off x="0" y="53813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RtTWu</a:t>
            </a:r>
            <a:r>
              <a:rPr lang="en-US" dirty="0"/>
              <a:t> </a:t>
            </a:r>
            <a:r>
              <a:rPr lang="en-US" dirty="0" err="1"/>
              <a:t>ùSôßdLf</a:t>
            </a:r>
            <a:r>
              <a:rPr lang="en-US" dirty="0"/>
              <a:t> £</a:t>
            </a:r>
            <a:r>
              <a:rPr lang="en-US" dirty="0" err="1"/>
              <a:t>jRe</a:t>
            </a:r>
            <a:r>
              <a:rPr lang="en-US" dirty="0"/>
              <a:t> </a:t>
            </a:r>
            <a:r>
              <a:rPr lang="en-US" dirty="0" err="1"/>
              <a:t>ùLôiPôÛm</a:t>
            </a:r>
            <a:r>
              <a:rPr lang="en-US" dirty="0"/>
              <a:t> </a:t>
            </a:r>
          </a:p>
          <a:p>
            <a:r>
              <a:rPr lang="en-US" dirty="0" err="1"/>
              <a:t>RmûUl</a:t>
            </a:r>
            <a:r>
              <a:rPr lang="en-US" dirty="0"/>
              <a:t> </a:t>
            </a:r>
            <a:r>
              <a:rPr lang="en-US" dirty="0" err="1"/>
              <a:t>T­Vônj</a:t>
            </a:r>
            <a:r>
              <a:rPr lang="en-US" dirty="0"/>
              <a:t> </a:t>
            </a:r>
            <a:r>
              <a:rPr lang="en-US" dirty="0" err="1"/>
              <a:t>RjRm</a:t>
            </a:r>
            <a:r>
              <a:rPr lang="en-US" dirty="0"/>
              <a:t> </a:t>
            </a:r>
            <a:r>
              <a:rPr lang="en-US" dirty="0" err="1"/>
              <a:t>ùNnRôúW</a:t>
            </a:r>
            <a:r>
              <a:rPr lang="en-US" dirty="0"/>
              <a:t> - </a:t>
            </a:r>
            <a:r>
              <a:rPr lang="en-US" dirty="0" err="1"/>
              <a:t>GkRàdLôn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680111-7044-4A40-9E8B-ABBA13A516E8}"/>
              </a:ext>
            </a:extLst>
          </p:cNvPr>
          <p:cNvSpPr txBox="1"/>
          <p:nvPr/>
        </p:nvSpPr>
        <p:spPr>
          <a:xfrm>
            <a:off x="1525048" y="5377238"/>
            <a:ext cx="9141903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BÓLÞdLôn</a:t>
            </a:r>
            <a:r>
              <a:rPr lang="en-US" dirty="0"/>
              <a:t> </a:t>
            </a:r>
            <a:r>
              <a:rPr lang="en-US" dirty="0" err="1"/>
              <a:t>E«oRû</a:t>
            </a:r>
            <a:r>
              <a:rPr lang="en-US" dirty="0"/>
              <a:t>]d </a:t>
            </a:r>
            <a:r>
              <a:rPr lang="en-US" dirty="0" err="1"/>
              <a:t>ùLôÓjÕ</a:t>
            </a:r>
            <a:r>
              <a:rPr lang="en-US" dirty="0"/>
              <a:t> </a:t>
            </a:r>
            <a:r>
              <a:rPr lang="en-US" dirty="0" err="1"/>
              <a:t>úLÓ</a:t>
            </a:r>
            <a:r>
              <a:rPr lang="en-US" dirty="0"/>
              <a:t> </a:t>
            </a:r>
            <a:r>
              <a:rPr lang="en-US" dirty="0" err="1"/>
              <a:t>YWôÕ</a:t>
            </a:r>
            <a:r>
              <a:rPr lang="en-US" dirty="0"/>
              <a:t> </a:t>
            </a:r>
            <a:r>
              <a:rPr lang="en-US" dirty="0" err="1"/>
              <a:t>LôdÏm</a:t>
            </a:r>
            <a:r>
              <a:rPr lang="en-US" dirty="0"/>
              <a:t> </a:t>
            </a:r>
            <a:r>
              <a:rPr lang="en-US" dirty="0" err="1"/>
              <a:t>SpúUnlTo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3CF92F-EC29-459C-B07B-E4BB9A573077}"/>
              </a:ext>
            </a:extLst>
          </p:cNvPr>
          <p:cNvSpPr txBox="1"/>
          <p:nvPr/>
        </p:nvSpPr>
        <p:spPr>
          <a:xfrm>
            <a:off x="0" y="537296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Cuß</a:t>
            </a:r>
            <a:r>
              <a:rPr lang="en-US" dirty="0"/>
              <a:t> </a:t>
            </a:r>
            <a:r>
              <a:rPr lang="en-US" dirty="0" err="1"/>
              <a:t>ùUuúUúX</a:t>
            </a:r>
            <a:r>
              <a:rPr lang="en-US" dirty="0"/>
              <a:t> </a:t>
            </a:r>
            <a:r>
              <a:rPr lang="en-US" dirty="0" err="1"/>
              <a:t>ûYjR</a:t>
            </a:r>
            <a:r>
              <a:rPr lang="en-US" dirty="0"/>
              <a:t> </a:t>
            </a:r>
            <a:r>
              <a:rPr lang="en-US" dirty="0" err="1"/>
              <a:t>úSNjRôp</a:t>
            </a:r>
            <a:r>
              <a:rPr lang="en-US" dirty="0"/>
              <a:t> </a:t>
            </a:r>
          </a:p>
          <a:p>
            <a:r>
              <a:rPr lang="en-US" dirty="0" err="1"/>
              <a:t>Guù</a:t>
            </a:r>
            <a:r>
              <a:rPr lang="en-US" dirty="0"/>
              <a:t>\</a:t>
            </a:r>
            <a:r>
              <a:rPr lang="en-US" dirty="0" err="1"/>
              <a:t>ußm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± </a:t>
            </a:r>
            <a:r>
              <a:rPr lang="en-US" dirty="0" err="1"/>
              <a:t>á±j</a:t>
            </a:r>
            <a:r>
              <a:rPr lang="en-US" dirty="0"/>
              <a:t> </a:t>
            </a:r>
            <a:r>
              <a:rPr lang="en-US" dirty="0" err="1"/>
              <a:t>Õ§lúTu</a:t>
            </a:r>
            <a:r>
              <a:rPr lang="en-US" dirty="0"/>
              <a:t> - </a:t>
            </a:r>
            <a:r>
              <a:rPr lang="en-US" dirty="0" err="1"/>
              <a:t>Cû</a:t>
            </a:r>
            <a:r>
              <a:rPr lang="en-US" dirty="0"/>
              <a:t>\</a:t>
            </a:r>
            <a:r>
              <a:rPr lang="en-US" dirty="0" err="1"/>
              <a:t>VYû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E6F6FA-9B9F-4DDA-BCE4-400B731E8B34}"/>
              </a:ext>
            </a:extLst>
          </p:cNvPr>
          <p:cNvSpPr txBox="1"/>
          <p:nvPr/>
        </p:nvSpPr>
        <p:spPr>
          <a:xfrm>
            <a:off x="0" y="537723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US" dirty="0" err="1"/>
              <a:t>RôÅÕ</a:t>
            </a:r>
            <a:r>
              <a:rPr lang="en-US" dirty="0"/>
              <a:t> </a:t>
            </a:r>
            <a:r>
              <a:rPr lang="en-US" dirty="0" err="1"/>
              <a:t>úLôj§W</a:t>
            </a:r>
            <a:r>
              <a:rPr lang="en-US" dirty="0"/>
              <a:t> £</a:t>
            </a:r>
            <a:r>
              <a:rPr lang="en-US" dirty="0" err="1"/>
              <a:t>eLUôn</a:t>
            </a:r>
            <a:r>
              <a:rPr lang="en-US" dirty="0"/>
              <a:t> </a:t>
            </a:r>
            <a:r>
              <a:rPr lang="en-US" dirty="0" err="1"/>
              <a:t>YkÕm</a:t>
            </a:r>
            <a:r>
              <a:rPr lang="en-US" dirty="0"/>
              <a:t> </a:t>
            </a:r>
          </a:p>
          <a:p>
            <a:r>
              <a:rPr lang="en-US" dirty="0" err="1"/>
              <a:t>NôkRjRôp</a:t>
            </a:r>
            <a:r>
              <a:rPr lang="en-US" dirty="0"/>
              <a:t> </a:t>
            </a:r>
            <a:r>
              <a:rPr lang="en-US" dirty="0" err="1"/>
              <a:t>Guû</a:t>
            </a:r>
            <a:r>
              <a:rPr lang="en-US" dirty="0"/>
              <a:t>]d </a:t>
            </a:r>
            <a:r>
              <a:rPr lang="en-US" dirty="0" err="1"/>
              <a:t>LYokÕ</a:t>
            </a:r>
            <a:r>
              <a:rPr lang="en-US" dirty="0"/>
              <a:t> </a:t>
            </a:r>
            <a:r>
              <a:rPr lang="en-US" dirty="0" err="1"/>
              <a:t>ùLôiPôúW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1475</TotalTime>
  <Words>175</Words>
  <Application>Microsoft Office PowerPoint</Application>
  <PresentationFormat>Widescreen</PresentationFormat>
  <Paragraphs>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61</cp:revision>
  <dcterms:created xsi:type="dcterms:W3CDTF">2019-11-02T16:27:41Z</dcterms:created>
  <dcterms:modified xsi:type="dcterms:W3CDTF">2020-09-13T07:27:10Z</dcterms:modified>
</cp:coreProperties>
</file>