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8" r:id="rId3"/>
    <p:sldId id="339" r:id="rId4"/>
    <p:sldId id="340" r:id="rId5"/>
    <p:sldId id="341" r:id="rId6"/>
    <p:sldId id="342" r:id="rId7"/>
    <p:sldId id="343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1E66C-7089-47E2-BF4A-B16AD9090E18}"/>
              </a:ext>
            </a:extLst>
          </p:cNvPr>
          <p:cNvSpPr/>
          <p:nvPr/>
        </p:nvSpPr>
        <p:spPr>
          <a:xfrm>
            <a:off x="0" y="528086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CqYôWôRû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]«p</a:t>
            </a:r>
          </a:p>
        </p:txBody>
      </p:sp>
    </p:spTree>
    <p:extLst>
      <p:ext uri="{BB962C8B-B14F-4D97-AF65-F5344CB8AC3E}">
        <p14:creationId xmlns:p14="http://schemas.microsoft.com/office/powerpoint/2010/main" val="10140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5FD60F-752F-4768-8DE0-F036D38AA249}"/>
              </a:ext>
            </a:extLst>
          </p:cNvPr>
          <p:cNvSpPr/>
          <p:nvPr/>
        </p:nvSpPr>
        <p:spPr>
          <a:xfrm>
            <a:off x="0" y="530750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ùNôod¡V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ÚûTVpXôÕ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9AB69-7E99-4B91-BE41-377A534A5D95}"/>
              </a:ext>
            </a:extLst>
          </p:cNvPr>
          <p:cNvSpPr/>
          <p:nvPr/>
        </p:nvSpPr>
        <p:spPr>
          <a:xfrm>
            <a:off x="-1" y="527198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HÝ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NôÑLs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Kh¥V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U¬Vôû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A7C47-5AD5-4641-85C3-CD2F2314E850}"/>
              </a:ext>
            </a:extLst>
          </p:cNvPr>
          <p:cNvSpPr/>
          <p:nvPr/>
        </p:nvSpPr>
        <p:spPr>
          <a:xfrm>
            <a:off x="-1" y="527198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CÚYWôm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º`¬u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NgNXeLs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CÚRVm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Ï°ok§P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C²ûUVôn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£]</a:t>
            </a:r>
          </a:p>
        </p:txBody>
      </p:sp>
    </p:spTree>
    <p:extLst>
      <p:ext uri="{BB962C8B-B14F-4D97-AF65-F5344CB8AC3E}">
        <p14:creationId xmlns:p14="http://schemas.microsoft.com/office/powerpoint/2010/main" val="270181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29D0BF-6CA3-4321-B982-1DCBE3A4F172}"/>
              </a:ext>
            </a:extLst>
          </p:cNvPr>
          <p:cNvSpPr/>
          <p:nvPr/>
        </p:nvSpPr>
        <p:spPr>
          <a:xfrm>
            <a:off x="0" y="528086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C²úUp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ùNnVôúR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Tô®Vôm v§ÃdÏ úSNUôn á±]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FD6A8-1271-4030-94FF-6C8FF72FB947}"/>
              </a:ext>
            </a:extLst>
          </p:cNvPr>
          <p:cNvSpPr/>
          <p:nvPr/>
        </p:nvSpPr>
        <p:spPr>
          <a:xfrm>
            <a:off x="0" y="5316379"/>
            <a:ext cx="1219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ùTkùRúLôv§u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AuTWôm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º`o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endParaRPr lang="en-US" sz="49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YWeLû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Uô¬úTôp</a:t>
            </a:r>
            <a:r>
              <a:rPr lang="en-US" sz="49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9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ùTô¯kúR</a:t>
            </a:r>
            <a:endParaRPr lang="en-US" sz="49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170F0-3056-4CF9-804D-6297F4383931}"/>
              </a:ext>
            </a:extLst>
          </p:cNvPr>
          <p:cNvSpPr/>
          <p:nvPr/>
        </p:nvSpPr>
        <p:spPr>
          <a:xfrm>
            <a:off x="0" y="525423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vúRYô²u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úSNUôm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GuúUÛm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3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7C957-EC61-4AE8-A250-972F8E5CD553}"/>
              </a:ext>
            </a:extLst>
          </p:cNvPr>
          <p:cNvSpPr/>
          <p:nvPr/>
        </p:nvSpPr>
        <p:spPr>
          <a:xfrm>
            <a:off x="0" y="525423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º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GußûWjR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RÚ¡ú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BºoY§j§P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1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74FB8-3DF7-4FFA-A573-2224339C5D13}"/>
              </a:ext>
            </a:extLst>
          </p:cNvPr>
          <p:cNvSpPr/>
          <p:nvPr/>
        </p:nvSpPr>
        <p:spPr>
          <a:xfrm>
            <a:off x="-1" y="5271991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A¥VôWôm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Nk§j§P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Ø¥Ü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YûWdÏúU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ÚûTVôp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158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39</cp:revision>
  <dcterms:created xsi:type="dcterms:W3CDTF">2019-11-02T16:27:41Z</dcterms:created>
  <dcterms:modified xsi:type="dcterms:W3CDTF">2020-03-01T05:45:39Z</dcterms:modified>
</cp:coreProperties>
</file>