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404" r:id="rId5"/>
    <p:sldId id="392" r:id="rId6"/>
    <p:sldId id="393" r:id="rId7"/>
    <p:sldId id="405" r:id="rId8"/>
    <p:sldId id="394" r:id="rId9"/>
    <p:sldId id="395" r:id="rId10"/>
    <p:sldId id="406" r:id="rId11"/>
    <p:sldId id="396" r:id="rId12"/>
    <p:sldId id="397" r:id="rId13"/>
    <p:sldId id="407" r:id="rId14"/>
    <p:sldId id="398" r:id="rId15"/>
    <p:sldId id="399" r:id="rId16"/>
    <p:sldId id="408" r:id="rId17"/>
    <p:sldId id="400" r:id="rId18"/>
    <p:sldId id="401" r:id="rId19"/>
    <p:sldId id="409" r:id="rId20"/>
    <p:sldId id="402" r:id="rId21"/>
    <p:sldId id="403" r:id="rId22"/>
    <p:sldId id="41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B72A56-2F38-4D26-9B6C-D0365A55780D}" v="1" dt="2020-07-22T16:20:35.3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CEB72A56-2F38-4D26-9B6C-D0365A55780D}"/>
    <pc:docChg chg="undo custSel addSld delSld modSld">
      <pc:chgData name="Samson Christopher" userId="6a13b5f1e64a53ae" providerId="LiveId" clId="{CEB72A56-2F38-4D26-9B6C-D0365A55780D}" dt="2020-07-22T16:30:40.366" v="1334" actId="1036"/>
      <pc:docMkLst>
        <pc:docMk/>
      </pc:docMkLst>
      <pc:sldChg chg="del">
        <pc:chgData name="Samson Christopher" userId="6a13b5f1e64a53ae" providerId="LiveId" clId="{CEB72A56-2F38-4D26-9B6C-D0365A55780D}" dt="2020-07-22T16:18:05.561" v="2" actId="47"/>
        <pc:sldMkLst>
          <pc:docMk/>
          <pc:sldMk cId="3837972156" sldId="388"/>
        </pc:sldMkLst>
      </pc:sldChg>
      <pc:sldChg chg="addSp modSp mod setBg">
        <pc:chgData name="Samson Christopher" userId="6a13b5f1e64a53ae" providerId="LiveId" clId="{CEB72A56-2F38-4D26-9B6C-D0365A55780D}" dt="2020-07-22T16:20:35.393" v="83"/>
        <pc:sldMkLst>
          <pc:docMk/>
          <pc:sldMk cId="1777894342" sldId="389"/>
        </pc:sldMkLst>
        <pc:spChg chg="add mod">
          <ac:chgData name="Samson Christopher" userId="6a13b5f1e64a53ae" providerId="LiveId" clId="{CEB72A56-2F38-4D26-9B6C-D0365A55780D}" dt="2020-07-22T16:18:27.278" v="62" actId="1036"/>
          <ac:spMkLst>
            <pc:docMk/>
            <pc:sldMk cId="1777894342" sldId="389"/>
            <ac:spMk id="4" creationId="{50A57CD8-5D7B-4D0F-9FEC-F7769BAA8177}"/>
          </ac:spMkLst>
        </pc:spChg>
      </pc:sldChg>
      <pc:sldChg chg="addSp delSp modSp mod">
        <pc:chgData name="Samson Christopher" userId="6a13b5f1e64a53ae" providerId="LiveId" clId="{CEB72A56-2F38-4D26-9B6C-D0365A55780D}" dt="2020-07-22T16:22:20.716" v="141" actId="1036"/>
        <pc:sldMkLst>
          <pc:docMk/>
          <pc:sldMk cId="850099564" sldId="390"/>
        </pc:sldMkLst>
        <pc:spChg chg="add del mod">
          <ac:chgData name="Samson Christopher" userId="6a13b5f1e64a53ae" providerId="LiveId" clId="{CEB72A56-2F38-4D26-9B6C-D0365A55780D}" dt="2020-07-22T16:20:46.465" v="85" actId="478"/>
          <ac:spMkLst>
            <pc:docMk/>
            <pc:sldMk cId="850099564" sldId="390"/>
            <ac:spMk id="4" creationId="{60C885DA-F9B7-4ED0-BE0D-524BC423763F}"/>
          </ac:spMkLst>
        </pc:spChg>
        <pc:spChg chg="add mod">
          <ac:chgData name="Samson Christopher" userId="6a13b5f1e64a53ae" providerId="LiveId" clId="{CEB72A56-2F38-4D26-9B6C-D0365A55780D}" dt="2020-07-22T16:22:20.716" v="141" actId="1036"/>
          <ac:spMkLst>
            <pc:docMk/>
            <pc:sldMk cId="850099564" sldId="390"/>
            <ac:spMk id="7" creationId="{01B6C6A9-F2A1-4F69-9B6F-55994BBBD11C}"/>
          </ac:spMkLst>
        </pc:spChg>
      </pc:sldChg>
      <pc:sldChg chg="addSp modSp mod">
        <pc:chgData name="Samson Christopher" userId="6a13b5f1e64a53ae" providerId="LiveId" clId="{CEB72A56-2F38-4D26-9B6C-D0365A55780D}" dt="2020-07-22T16:22:43.848" v="202" actId="1036"/>
        <pc:sldMkLst>
          <pc:docMk/>
          <pc:sldMk cId="944968354" sldId="391"/>
        </pc:sldMkLst>
        <pc:spChg chg="add mod">
          <ac:chgData name="Samson Christopher" userId="6a13b5f1e64a53ae" providerId="LiveId" clId="{CEB72A56-2F38-4D26-9B6C-D0365A55780D}" dt="2020-07-22T16:22:43.848" v="202" actId="1036"/>
          <ac:spMkLst>
            <pc:docMk/>
            <pc:sldMk cId="944968354" sldId="391"/>
            <ac:spMk id="4" creationId="{F97E5E56-969B-46A0-AF99-FFF97FCCF34D}"/>
          </ac:spMkLst>
        </pc:spChg>
      </pc:sldChg>
      <pc:sldChg chg="addSp modSp mod">
        <pc:chgData name="Samson Christopher" userId="6a13b5f1e64a53ae" providerId="LiveId" clId="{CEB72A56-2F38-4D26-9B6C-D0365A55780D}" dt="2020-07-22T16:23:57.854" v="325" actId="1035"/>
        <pc:sldMkLst>
          <pc:docMk/>
          <pc:sldMk cId="1414681237" sldId="392"/>
        </pc:sldMkLst>
        <pc:spChg chg="add mod">
          <ac:chgData name="Samson Christopher" userId="6a13b5f1e64a53ae" providerId="LiveId" clId="{CEB72A56-2F38-4D26-9B6C-D0365A55780D}" dt="2020-07-22T16:23:57.854" v="325" actId="1035"/>
          <ac:spMkLst>
            <pc:docMk/>
            <pc:sldMk cId="1414681237" sldId="392"/>
            <ac:spMk id="4" creationId="{AACEC40F-4B0D-44DF-A309-36080E8D5E84}"/>
          </ac:spMkLst>
        </pc:spChg>
      </pc:sldChg>
      <pc:sldChg chg="addSp modSp mod">
        <pc:chgData name="Samson Christopher" userId="6a13b5f1e64a53ae" providerId="LiveId" clId="{CEB72A56-2F38-4D26-9B6C-D0365A55780D}" dt="2020-07-22T16:24:15.222" v="373" actId="1035"/>
        <pc:sldMkLst>
          <pc:docMk/>
          <pc:sldMk cId="4103851070" sldId="393"/>
        </pc:sldMkLst>
        <pc:spChg chg="add mod">
          <ac:chgData name="Samson Christopher" userId="6a13b5f1e64a53ae" providerId="LiveId" clId="{CEB72A56-2F38-4D26-9B6C-D0365A55780D}" dt="2020-07-22T16:24:15.222" v="373" actId="1035"/>
          <ac:spMkLst>
            <pc:docMk/>
            <pc:sldMk cId="4103851070" sldId="393"/>
            <ac:spMk id="4" creationId="{51FE0209-69CE-46E7-A0E6-7D7170B3D7D5}"/>
          </ac:spMkLst>
        </pc:spChg>
      </pc:sldChg>
      <pc:sldChg chg="addSp modSp mod">
        <pc:chgData name="Samson Christopher" userId="6a13b5f1e64a53ae" providerId="LiveId" clId="{CEB72A56-2F38-4D26-9B6C-D0365A55780D}" dt="2020-07-22T16:25:19.748" v="501" actId="1036"/>
        <pc:sldMkLst>
          <pc:docMk/>
          <pc:sldMk cId="659567130" sldId="394"/>
        </pc:sldMkLst>
        <pc:spChg chg="add mod">
          <ac:chgData name="Samson Christopher" userId="6a13b5f1e64a53ae" providerId="LiveId" clId="{CEB72A56-2F38-4D26-9B6C-D0365A55780D}" dt="2020-07-22T16:25:19.748" v="501" actId="1036"/>
          <ac:spMkLst>
            <pc:docMk/>
            <pc:sldMk cId="659567130" sldId="394"/>
            <ac:spMk id="4" creationId="{192D2A6B-130E-4D2D-B65C-D659C851A335}"/>
          </ac:spMkLst>
        </pc:spChg>
      </pc:sldChg>
      <pc:sldChg chg="addSp modSp mod">
        <pc:chgData name="Samson Christopher" userId="6a13b5f1e64a53ae" providerId="LiveId" clId="{CEB72A56-2F38-4D26-9B6C-D0365A55780D}" dt="2020-07-22T16:25:32.893" v="559" actId="1036"/>
        <pc:sldMkLst>
          <pc:docMk/>
          <pc:sldMk cId="859356432" sldId="395"/>
        </pc:sldMkLst>
        <pc:spChg chg="add mod">
          <ac:chgData name="Samson Christopher" userId="6a13b5f1e64a53ae" providerId="LiveId" clId="{CEB72A56-2F38-4D26-9B6C-D0365A55780D}" dt="2020-07-22T16:25:32.893" v="559" actId="1036"/>
          <ac:spMkLst>
            <pc:docMk/>
            <pc:sldMk cId="859356432" sldId="395"/>
            <ac:spMk id="4" creationId="{031721A5-8E79-4139-8D3E-9CABF7377E5B}"/>
          </ac:spMkLst>
        </pc:spChg>
      </pc:sldChg>
      <pc:sldChg chg="addSp modSp mod">
        <pc:chgData name="Samson Christopher" userId="6a13b5f1e64a53ae" providerId="LiveId" clId="{CEB72A56-2F38-4D26-9B6C-D0365A55780D}" dt="2020-07-22T16:26:29.087" v="679" actId="1035"/>
        <pc:sldMkLst>
          <pc:docMk/>
          <pc:sldMk cId="2025405914" sldId="396"/>
        </pc:sldMkLst>
        <pc:spChg chg="add mod">
          <ac:chgData name="Samson Christopher" userId="6a13b5f1e64a53ae" providerId="LiveId" clId="{CEB72A56-2F38-4D26-9B6C-D0365A55780D}" dt="2020-07-22T16:26:29.087" v="679" actId="1035"/>
          <ac:spMkLst>
            <pc:docMk/>
            <pc:sldMk cId="2025405914" sldId="396"/>
            <ac:spMk id="4" creationId="{343BEF8A-FEDE-4F92-B4AE-525D9BADA25F}"/>
          </ac:spMkLst>
        </pc:spChg>
      </pc:sldChg>
      <pc:sldChg chg="addSp modSp mod">
        <pc:chgData name="Samson Christopher" userId="6a13b5f1e64a53ae" providerId="LiveId" clId="{CEB72A56-2F38-4D26-9B6C-D0365A55780D}" dt="2020-07-22T16:26:38.054" v="726" actId="1035"/>
        <pc:sldMkLst>
          <pc:docMk/>
          <pc:sldMk cId="2940326978" sldId="397"/>
        </pc:sldMkLst>
        <pc:spChg chg="add mod">
          <ac:chgData name="Samson Christopher" userId="6a13b5f1e64a53ae" providerId="LiveId" clId="{CEB72A56-2F38-4D26-9B6C-D0365A55780D}" dt="2020-07-22T16:26:38.054" v="726" actId="1035"/>
          <ac:spMkLst>
            <pc:docMk/>
            <pc:sldMk cId="2940326978" sldId="397"/>
            <ac:spMk id="4" creationId="{E8E8FA6D-0BAD-4ED3-B856-05E5D9452A3E}"/>
          </ac:spMkLst>
        </pc:spChg>
      </pc:sldChg>
      <pc:sldChg chg="addSp modSp mod">
        <pc:chgData name="Samson Christopher" userId="6a13b5f1e64a53ae" providerId="LiveId" clId="{CEB72A56-2F38-4D26-9B6C-D0365A55780D}" dt="2020-07-22T16:27:49.633" v="860" actId="1035"/>
        <pc:sldMkLst>
          <pc:docMk/>
          <pc:sldMk cId="2964080828" sldId="398"/>
        </pc:sldMkLst>
        <pc:spChg chg="add mod">
          <ac:chgData name="Samson Christopher" userId="6a13b5f1e64a53ae" providerId="LiveId" clId="{CEB72A56-2F38-4D26-9B6C-D0365A55780D}" dt="2020-07-22T16:27:49.633" v="860" actId="1035"/>
          <ac:spMkLst>
            <pc:docMk/>
            <pc:sldMk cId="2964080828" sldId="398"/>
            <ac:spMk id="4" creationId="{101C9FBD-8623-4227-9F51-2BE21CC5284B}"/>
          </ac:spMkLst>
        </pc:spChg>
      </pc:sldChg>
      <pc:sldChg chg="addSp modSp mod">
        <pc:chgData name="Samson Christopher" userId="6a13b5f1e64a53ae" providerId="LiveId" clId="{CEB72A56-2F38-4D26-9B6C-D0365A55780D}" dt="2020-07-22T16:28:02.464" v="909" actId="1036"/>
        <pc:sldMkLst>
          <pc:docMk/>
          <pc:sldMk cId="1883622595" sldId="399"/>
        </pc:sldMkLst>
        <pc:spChg chg="add mod">
          <ac:chgData name="Samson Christopher" userId="6a13b5f1e64a53ae" providerId="LiveId" clId="{CEB72A56-2F38-4D26-9B6C-D0365A55780D}" dt="2020-07-22T16:28:02.464" v="909" actId="1036"/>
          <ac:spMkLst>
            <pc:docMk/>
            <pc:sldMk cId="1883622595" sldId="399"/>
            <ac:spMk id="4" creationId="{7352A795-344B-4ECB-A7D0-6D05E734FEF5}"/>
          </ac:spMkLst>
        </pc:spChg>
      </pc:sldChg>
      <pc:sldChg chg="addSp modSp mod">
        <pc:chgData name="Samson Christopher" userId="6a13b5f1e64a53ae" providerId="LiveId" clId="{CEB72A56-2F38-4D26-9B6C-D0365A55780D}" dt="2020-07-22T16:29:10.077" v="1057" actId="1036"/>
        <pc:sldMkLst>
          <pc:docMk/>
          <pc:sldMk cId="642142391" sldId="400"/>
        </pc:sldMkLst>
        <pc:spChg chg="add mod">
          <ac:chgData name="Samson Christopher" userId="6a13b5f1e64a53ae" providerId="LiveId" clId="{CEB72A56-2F38-4D26-9B6C-D0365A55780D}" dt="2020-07-22T16:29:10.077" v="1057" actId="1036"/>
          <ac:spMkLst>
            <pc:docMk/>
            <pc:sldMk cId="642142391" sldId="400"/>
            <ac:spMk id="4" creationId="{A149ACD6-411F-49A4-B7AD-DFB69335C983}"/>
          </ac:spMkLst>
        </pc:spChg>
      </pc:sldChg>
      <pc:sldChg chg="addSp modSp mod">
        <pc:chgData name="Samson Christopher" userId="6a13b5f1e64a53ae" providerId="LiveId" clId="{CEB72A56-2F38-4D26-9B6C-D0365A55780D}" dt="2020-07-22T16:29:21.521" v="1107" actId="1036"/>
        <pc:sldMkLst>
          <pc:docMk/>
          <pc:sldMk cId="620554568" sldId="401"/>
        </pc:sldMkLst>
        <pc:spChg chg="add mod">
          <ac:chgData name="Samson Christopher" userId="6a13b5f1e64a53ae" providerId="LiveId" clId="{CEB72A56-2F38-4D26-9B6C-D0365A55780D}" dt="2020-07-22T16:29:21.521" v="1107" actId="1036"/>
          <ac:spMkLst>
            <pc:docMk/>
            <pc:sldMk cId="620554568" sldId="401"/>
            <ac:spMk id="4" creationId="{23CB754F-6686-4EAB-933B-1A3247739F04}"/>
          </ac:spMkLst>
        </pc:spChg>
      </pc:sldChg>
      <pc:sldChg chg="addSp modSp mod">
        <pc:chgData name="Samson Christopher" userId="6a13b5f1e64a53ae" providerId="LiveId" clId="{CEB72A56-2F38-4D26-9B6C-D0365A55780D}" dt="2020-07-22T16:30:17.454" v="1224" actId="1036"/>
        <pc:sldMkLst>
          <pc:docMk/>
          <pc:sldMk cId="459594907" sldId="402"/>
        </pc:sldMkLst>
        <pc:spChg chg="add mod">
          <ac:chgData name="Samson Christopher" userId="6a13b5f1e64a53ae" providerId="LiveId" clId="{CEB72A56-2F38-4D26-9B6C-D0365A55780D}" dt="2020-07-22T16:30:17.454" v="1224" actId="1036"/>
          <ac:spMkLst>
            <pc:docMk/>
            <pc:sldMk cId="459594907" sldId="402"/>
            <ac:spMk id="4" creationId="{6CBA5BF5-0FF2-47D9-A215-06ED66280F9C}"/>
          </ac:spMkLst>
        </pc:spChg>
      </pc:sldChg>
      <pc:sldChg chg="addSp modSp mod">
        <pc:chgData name="Samson Christopher" userId="6a13b5f1e64a53ae" providerId="LiveId" clId="{CEB72A56-2F38-4D26-9B6C-D0365A55780D}" dt="2020-07-22T16:30:28.240" v="1271" actId="1035"/>
        <pc:sldMkLst>
          <pc:docMk/>
          <pc:sldMk cId="2376098714" sldId="403"/>
        </pc:sldMkLst>
        <pc:spChg chg="add mod">
          <ac:chgData name="Samson Christopher" userId="6a13b5f1e64a53ae" providerId="LiveId" clId="{CEB72A56-2F38-4D26-9B6C-D0365A55780D}" dt="2020-07-22T16:30:28.240" v="1271" actId="1035"/>
          <ac:spMkLst>
            <pc:docMk/>
            <pc:sldMk cId="2376098714" sldId="403"/>
            <ac:spMk id="4" creationId="{DCEA5E9C-AE1E-4BE9-9454-A777E71E750E}"/>
          </ac:spMkLst>
        </pc:spChg>
      </pc:sldChg>
      <pc:sldChg chg="modSp add mod">
        <pc:chgData name="Samson Christopher" userId="6a13b5f1e64a53ae" providerId="LiveId" clId="{CEB72A56-2F38-4D26-9B6C-D0365A55780D}" dt="2020-07-22T16:22:58.922" v="262" actId="1035"/>
        <pc:sldMkLst>
          <pc:docMk/>
          <pc:sldMk cId="3131033847" sldId="404"/>
        </pc:sldMkLst>
        <pc:spChg chg="mod">
          <ac:chgData name="Samson Christopher" userId="6a13b5f1e64a53ae" providerId="LiveId" clId="{CEB72A56-2F38-4D26-9B6C-D0365A55780D}" dt="2020-07-22T16:22:58.922" v="262" actId="1035"/>
          <ac:spMkLst>
            <pc:docMk/>
            <pc:sldMk cId="3131033847" sldId="404"/>
            <ac:spMk id="4" creationId="{F97E5E56-969B-46A0-AF99-FFF97FCCF34D}"/>
          </ac:spMkLst>
        </pc:spChg>
      </pc:sldChg>
      <pc:sldChg chg="add del">
        <pc:chgData name="Samson Christopher" userId="6a13b5f1e64a53ae" providerId="LiveId" clId="{CEB72A56-2F38-4D26-9B6C-D0365A55780D}" dt="2020-07-22T16:21:36.217" v="93" actId="22"/>
        <pc:sldMkLst>
          <pc:docMk/>
          <pc:sldMk cId="3817153069" sldId="404"/>
        </pc:sldMkLst>
      </pc:sldChg>
      <pc:sldChg chg="modSp add mod">
        <pc:chgData name="Samson Christopher" userId="6a13b5f1e64a53ae" providerId="LiveId" clId="{CEB72A56-2F38-4D26-9B6C-D0365A55780D}" dt="2020-07-22T16:24:27.376" v="429" actId="1035"/>
        <pc:sldMkLst>
          <pc:docMk/>
          <pc:sldMk cId="2202798094" sldId="405"/>
        </pc:sldMkLst>
        <pc:spChg chg="mod">
          <ac:chgData name="Samson Christopher" userId="6a13b5f1e64a53ae" providerId="LiveId" clId="{CEB72A56-2F38-4D26-9B6C-D0365A55780D}" dt="2020-07-22T16:24:27.376" v="429" actId="1035"/>
          <ac:spMkLst>
            <pc:docMk/>
            <pc:sldMk cId="2202798094" sldId="405"/>
            <ac:spMk id="4" creationId="{51FE0209-69CE-46E7-A0E6-7D7170B3D7D5}"/>
          </ac:spMkLst>
        </pc:spChg>
      </pc:sldChg>
      <pc:sldChg chg="modSp add mod">
        <pc:chgData name="Samson Christopher" userId="6a13b5f1e64a53ae" providerId="LiveId" clId="{CEB72A56-2F38-4D26-9B6C-D0365A55780D}" dt="2020-07-22T16:25:43.754" v="615" actId="1035"/>
        <pc:sldMkLst>
          <pc:docMk/>
          <pc:sldMk cId="1689849022" sldId="406"/>
        </pc:sldMkLst>
        <pc:spChg chg="mod">
          <ac:chgData name="Samson Christopher" userId="6a13b5f1e64a53ae" providerId="LiveId" clId="{CEB72A56-2F38-4D26-9B6C-D0365A55780D}" dt="2020-07-22T16:25:43.754" v="615" actId="1035"/>
          <ac:spMkLst>
            <pc:docMk/>
            <pc:sldMk cId="1689849022" sldId="406"/>
            <ac:spMk id="4" creationId="{031721A5-8E79-4139-8D3E-9CABF7377E5B}"/>
          </ac:spMkLst>
        </pc:spChg>
      </pc:sldChg>
      <pc:sldChg chg="modSp add mod">
        <pc:chgData name="Samson Christopher" userId="6a13b5f1e64a53ae" providerId="LiveId" clId="{CEB72A56-2F38-4D26-9B6C-D0365A55780D}" dt="2020-07-22T16:26:50.708" v="785" actId="1036"/>
        <pc:sldMkLst>
          <pc:docMk/>
          <pc:sldMk cId="473635216" sldId="407"/>
        </pc:sldMkLst>
        <pc:spChg chg="mod">
          <ac:chgData name="Samson Christopher" userId="6a13b5f1e64a53ae" providerId="LiveId" clId="{CEB72A56-2F38-4D26-9B6C-D0365A55780D}" dt="2020-07-22T16:26:50.708" v="785" actId="1036"/>
          <ac:spMkLst>
            <pc:docMk/>
            <pc:sldMk cId="473635216" sldId="407"/>
            <ac:spMk id="4" creationId="{E8E8FA6D-0BAD-4ED3-B856-05E5D9452A3E}"/>
          </ac:spMkLst>
        </pc:spChg>
      </pc:sldChg>
      <pc:sldChg chg="modSp add mod">
        <pc:chgData name="Samson Christopher" userId="6a13b5f1e64a53ae" providerId="LiveId" clId="{CEB72A56-2F38-4D26-9B6C-D0365A55780D}" dt="2020-07-22T16:28:20.846" v="991" actId="1035"/>
        <pc:sldMkLst>
          <pc:docMk/>
          <pc:sldMk cId="1070802907" sldId="408"/>
        </pc:sldMkLst>
        <pc:spChg chg="mod">
          <ac:chgData name="Samson Christopher" userId="6a13b5f1e64a53ae" providerId="LiveId" clId="{CEB72A56-2F38-4D26-9B6C-D0365A55780D}" dt="2020-07-22T16:28:20.846" v="991" actId="1035"/>
          <ac:spMkLst>
            <pc:docMk/>
            <pc:sldMk cId="1070802907" sldId="408"/>
            <ac:spMk id="4" creationId="{7352A795-344B-4ECB-A7D0-6D05E734FEF5}"/>
          </ac:spMkLst>
        </pc:spChg>
      </pc:sldChg>
      <pc:sldChg chg="modSp add mod">
        <pc:chgData name="Samson Christopher" userId="6a13b5f1e64a53ae" providerId="LiveId" clId="{CEB72A56-2F38-4D26-9B6C-D0365A55780D}" dt="2020-07-22T16:29:31.186" v="1160" actId="1036"/>
        <pc:sldMkLst>
          <pc:docMk/>
          <pc:sldMk cId="3288621321" sldId="409"/>
        </pc:sldMkLst>
        <pc:spChg chg="mod">
          <ac:chgData name="Samson Christopher" userId="6a13b5f1e64a53ae" providerId="LiveId" clId="{CEB72A56-2F38-4D26-9B6C-D0365A55780D}" dt="2020-07-22T16:29:31.186" v="1160" actId="1036"/>
          <ac:spMkLst>
            <pc:docMk/>
            <pc:sldMk cId="3288621321" sldId="409"/>
            <ac:spMk id="4" creationId="{23CB754F-6686-4EAB-933B-1A3247739F04}"/>
          </ac:spMkLst>
        </pc:spChg>
      </pc:sldChg>
      <pc:sldChg chg="modSp add mod">
        <pc:chgData name="Samson Christopher" userId="6a13b5f1e64a53ae" providerId="LiveId" clId="{CEB72A56-2F38-4D26-9B6C-D0365A55780D}" dt="2020-07-22T16:30:40.366" v="1334" actId="1036"/>
        <pc:sldMkLst>
          <pc:docMk/>
          <pc:sldMk cId="1766594165" sldId="410"/>
        </pc:sldMkLst>
        <pc:spChg chg="mod">
          <ac:chgData name="Samson Christopher" userId="6a13b5f1e64a53ae" providerId="LiveId" clId="{CEB72A56-2F38-4D26-9B6C-D0365A55780D}" dt="2020-07-22T16:30:40.366" v="1334" actId="1036"/>
          <ac:spMkLst>
            <pc:docMk/>
            <pc:sldMk cId="1766594165" sldId="410"/>
            <ac:spMk id="4" creationId="{DCEA5E9C-AE1E-4BE9-9454-A777E71E750E}"/>
          </ac:spMkLst>
        </pc:spChg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22-07-2020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22-07-2020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22-07-2020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22-07-2020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22-07-2020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22-07-2020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22-07-2020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A57CD8-5D7B-4D0F-9FEC-F7769BAA8177}"/>
              </a:ext>
            </a:extLst>
          </p:cNvPr>
          <p:cNvSpPr txBox="1"/>
          <p:nvPr/>
        </p:nvSpPr>
        <p:spPr>
          <a:xfrm>
            <a:off x="0" y="5389740"/>
            <a:ext cx="12192000" cy="135421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100" dirty="0"/>
              <a:t>Rm ¡</a:t>
            </a:r>
            <a:r>
              <a:rPr lang="en-US" sz="4100" dirty="0" err="1"/>
              <a:t>ÚûT</a:t>
            </a:r>
            <a:r>
              <a:rPr lang="en-US" sz="4100" dirty="0"/>
              <a:t> </a:t>
            </a:r>
            <a:r>
              <a:rPr lang="en-US" sz="4100" dirty="0" err="1"/>
              <a:t>ùT¬RpúXô</a:t>
            </a:r>
            <a:r>
              <a:rPr lang="en-US" sz="4100" dirty="0"/>
              <a:t> Gm ËY²Ûm </a:t>
            </a:r>
            <a:r>
              <a:rPr lang="en-US" sz="4100" dirty="0" err="1"/>
              <a:t>AúR</a:t>
            </a:r>
            <a:r>
              <a:rPr lang="en-US" sz="4100" dirty="0"/>
              <a:t> </a:t>
            </a:r>
            <a:r>
              <a:rPr lang="en-US" sz="4100" dirty="0" err="1"/>
              <a:t>CmUhÓm</a:t>
            </a:r>
            <a:r>
              <a:rPr lang="en-US" sz="4100" dirty="0"/>
              <a:t> </a:t>
            </a:r>
            <a:r>
              <a:rPr lang="en-US" sz="4100" dirty="0" err="1"/>
              <a:t>LôjRÕúY</a:t>
            </a:r>
            <a:r>
              <a:rPr lang="en-US" sz="4100" dirty="0"/>
              <a:t> </a:t>
            </a:r>
            <a:r>
              <a:rPr lang="en-US" sz="4100" dirty="0" err="1"/>
              <a:t>Cuàm</a:t>
            </a:r>
            <a:r>
              <a:rPr lang="en-US" sz="4100" dirty="0"/>
              <a:t> </a:t>
            </a:r>
            <a:r>
              <a:rPr lang="en-US" sz="4100" dirty="0" err="1"/>
              <a:t>úRûY</a:t>
            </a:r>
            <a:r>
              <a:rPr lang="en-US" sz="4100" dirty="0"/>
              <a:t> ¡</a:t>
            </a:r>
            <a:r>
              <a:rPr lang="en-US" sz="4100" dirty="0" err="1"/>
              <a:t>ÚûT</a:t>
            </a:r>
            <a:r>
              <a:rPr lang="en-US" sz="4100" dirty="0"/>
              <a:t> </a:t>
            </a:r>
            <a:r>
              <a:rPr lang="en-US" sz="4100" dirty="0" err="1"/>
              <a:t>RôÚúU</a:t>
            </a:r>
            <a:endParaRPr lang="en-US" sz="4100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1721A5-8E79-4139-8D3E-9CABF7377E5B}"/>
              </a:ext>
            </a:extLst>
          </p:cNvPr>
          <p:cNvSpPr txBox="1"/>
          <p:nvPr/>
        </p:nvSpPr>
        <p:spPr>
          <a:xfrm>
            <a:off x="1969665" y="5670853"/>
            <a:ext cx="825267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úTôÕúU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¡</a:t>
            </a:r>
            <a:r>
              <a:rPr lang="en-US" dirty="0" err="1"/>
              <a:t>ÚûT</a:t>
            </a:r>
            <a:r>
              <a:rPr lang="en-US" dirty="0"/>
              <a:t> </a:t>
            </a:r>
            <a:r>
              <a:rPr lang="en-US" dirty="0" err="1"/>
              <a:t>RôÚúU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9849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3BEF8A-FEDE-4F92-B4AE-525D9BADA25F}"/>
              </a:ext>
            </a:extLst>
          </p:cNvPr>
          <p:cNvSpPr txBox="1"/>
          <p:nvPr/>
        </p:nvSpPr>
        <p:spPr>
          <a:xfrm>
            <a:off x="341152" y="5654073"/>
            <a:ext cx="11509695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UôT¬ÑjR</a:t>
            </a:r>
            <a:r>
              <a:rPr lang="en-US" dirty="0"/>
              <a:t> </a:t>
            </a:r>
            <a:r>
              <a:rPr lang="en-US" dirty="0" err="1"/>
              <a:t>vRXm</a:t>
            </a:r>
            <a:r>
              <a:rPr lang="en-US" dirty="0"/>
              <a:t> </a:t>
            </a:r>
            <a:r>
              <a:rPr lang="en-US" dirty="0" err="1"/>
              <a:t>LiPûPúYu</a:t>
            </a:r>
            <a:r>
              <a:rPr lang="en-US" dirty="0"/>
              <a:t> ¡</a:t>
            </a:r>
            <a:r>
              <a:rPr lang="en-US" dirty="0" err="1"/>
              <a:t>ÚûT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E8FA6D-0BAD-4ED3-B856-05E5D9452A3E}"/>
              </a:ext>
            </a:extLst>
          </p:cNvPr>
          <p:cNvSpPr txBox="1"/>
          <p:nvPr/>
        </p:nvSpPr>
        <p:spPr>
          <a:xfrm>
            <a:off x="3048699" y="5368848"/>
            <a:ext cx="609460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êÓm</a:t>
            </a:r>
            <a:r>
              <a:rPr lang="en-US" dirty="0"/>
              <a:t> §</a:t>
            </a:r>
            <a:r>
              <a:rPr lang="en-US" dirty="0" err="1"/>
              <a:t>ûW</a:t>
            </a:r>
            <a:r>
              <a:rPr lang="en-US" dirty="0"/>
              <a:t> ¡¯</a:t>
            </a:r>
            <a:r>
              <a:rPr lang="en-US" dirty="0" err="1"/>
              <a:t>k§PúY</a:t>
            </a:r>
            <a:endParaRPr lang="en-US" dirty="0"/>
          </a:p>
          <a:p>
            <a:r>
              <a:rPr lang="en-US" dirty="0" err="1"/>
              <a:t>ûR¬VUôn</a:t>
            </a:r>
            <a:r>
              <a:rPr lang="en-US" dirty="0"/>
              <a:t> </a:t>
            </a:r>
            <a:r>
              <a:rPr lang="en-US" dirty="0" err="1"/>
              <a:t>NLôVm</a:t>
            </a:r>
            <a:r>
              <a:rPr lang="en-US" dirty="0"/>
              <a:t> </a:t>
            </a:r>
            <a:r>
              <a:rPr lang="en-US" dirty="0" err="1"/>
              <a:t>ùT</a:t>
            </a:r>
            <a:r>
              <a:rPr lang="en-US" dirty="0"/>
              <a:t>\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E8FA6D-0BAD-4ED3-B856-05E5D9452A3E}"/>
              </a:ext>
            </a:extLst>
          </p:cNvPr>
          <p:cNvSpPr txBox="1"/>
          <p:nvPr/>
        </p:nvSpPr>
        <p:spPr>
          <a:xfrm>
            <a:off x="1680245" y="5654075"/>
            <a:ext cx="883151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úR</a:t>
            </a:r>
            <a:r>
              <a:rPr lang="en-US" dirty="0"/>
              <a:t>¥ </a:t>
            </a:r>
            <a:r>
              <a:rPr lang="en-US" dirty="0" err="1"/>
              <a:t>YkúRu</a:t>
            </a:r>
            <a:r>
              <a:rPr lang="en-US" dirty="0"/>
              <a:t> ¡</a:t>
            </a:r>
            <a:r>
              <a:rPr lang="en-US" dirty="0" err="1"/>
              <a:t>ÚûT</a:t>
            </a:r>
            <a:r>
              <a:rPr lang="en-US" dirty="0"/>
              <a:t> </a:t>
            </a:r>
            <a:r>
              <a:rPr lang="en-US" dirty="0" err="1"/>
              <a:t>RôÚúU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3635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1C9FBD-8623-4227-9F51-2BE21CC5284B}"/>
              </a:ext>
            </a:extLst>
          </p:cNvPr>
          <p:cNvSpPr txBox="1"/>
          <p:nvPr/>
        </p:nvSpPr>
        <p:spPr>
          <a:xfrm>
            <a:off x="404070" y="5645685"/>
            <a:ext cx="1138386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Juû</a:t>
            </a:r>
            <a:r>
              <a:rPr lang="en-US" dirty="0"/>
              <a:t>\ </a:t>
            </a:r>
            <a:r>
              <a:rPr lang="en-US" dirty="0" err="1"/>
              <a:t>Juß</a:t>
            </a:r>
            <a:r>
              <a:rPr lang="en-US" dirty="0"/>
              <a:t> </a:t>
            </a:r>
            <a:r>
              <a:rPr lang="en-US" dirty="0" err="1"/>
              <a:t>Nk§dÏm</a:t>
            </a:r>
            <a:r>
              <a:rPr lang="en-US" dirty="0"/>
              <a:t> </a:t>
            </a:r>
            <a:r>
              <a:rPr lang="en-US" dirty="0" err="1"/>
              <a:t>Nj§VØm</a:t>
            </a:r>
            <a:r>
              <a:rPr lang="en-US" dirty="0"/>
              <a:t> ¡</a:t>
            </a:r>
            <a:r>
              <a:rPr lang="en-US" dirty="0" err="1"/>
              <a:t>ÚûT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52A795-344B-4ECB-A7D0-6D05E734FEF5}"/>
              </a:ext>
            </a:extLst>
          </p:cNvPr>
          <p:cNvSpPr txBox="1"/>
          <p:nvPr/>
        </p:nvSpPr>
        <p:spPr>
          <a:xfrm>
            <a:off x="1785107" y="5377237"/>
            <a:ext cx="862178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Gußm</a:t>
            </a:r>
            <a:r>
              <a:rPr lang="en-US" dirty="0"/>
              <a:t> U\</a:t>
            </a:r>
            <a:r>
              <a:rPr lang="en-US" dirty="0" err="1"/>
              <a:t>úYu</a:t>
            </a:r>
            <a:r>
              <a:rPr lang="en-US" dirty="0"/>
              <a:t> </a:t>
            </a:r>
            <a:r>
              <a:rPr lang="en-US" dirty="0" err="1"/>
              <a:t>YôdÏRjRm</a:t>
            </a:r>
            <a:endParaRPr lang="en-US" dirty="0"/>
          </a:p>
          <a:p>
            <a:r>
              <a:rPr lang="en-US" dirty="0"/>
              <a:t>¿§</a:t>
            </a:r>
            <a:r>
              <a:rPr lang="en-US" dirty="0" err="1"/>
              <a:t>ÙúU</a:t>
            </a:r>
            <a:r>
              <a:rPr lang="en-US" dirty="0"/>
              <a:t> </a:t>
            </a:r>
            <a:r>
              <a:rPr lang="en-US" dirty="0" err="1"/>
              <a:t>NUôRô</a:t>
            </a:r>
            <a:r>
              <a:rPr lang="en-US" dirty="0"/>
              <a:t>]</a:t>
            </a:r>
            <a:r>
              <a:rPr lang="en-US" dirty="0" err="1"/>
              <a:t>úU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52A795-344B-4ECB-A7D0-6D05E734FEF5}"/>
              </a:ext>
            </a:extLst>
          </p:cNvPr>
          <p:cNvSpPr txBox="1"/>
          <p:nvPr/>
        </p:nvSpPr>
        <p:spPr>
          <a:xfrm>
            <a:off x="1990637" y="5628908"/>
            <a:ext cx="8210725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¨</a:t>
            </a:r>
            <a:r>
              <a:rPr lang="en-US" dirty="0" err="1"/>
              <a:t>ûX</a:t>
            </a:r>
            <a:r>
              <a:rPr lang="en-US" dirty="0"/>
              <a:t> ¨</a:t>
            </a:r>
            <a:r>
              <a:rPr lang="en-US" dirty="0" err="1"/>
              <a:t>tÏm</a:t>
            </a:r>
            <a:r>
              <a:rPr lang="en-US" dirty="0"/>
              <a:t> ¡</a:t>
            </a:r>
            <a:r>
              <a:rPr lang="en-US" dirty="0" err="1"/>
              <a:t>ÚûT</a:t>
            </a:r>
            <a:r>
              <a:rPr lang="en-US" dirty="0"/>
              <a:t> </a:t>
            </a:r>
            <a:r>
              <a:rPr lang="en-US" dirty="0" err="1"/>
              <a:t>RôÚúU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0802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49ACD6-411F-49A4-B7AD-DFB69335C983}"/>
              </a:ext>
            </a:extLst>
          </p:cNvPr>
          <p:cNvSpPr txBox="1"/>
          <p:nvPr/>
        </p:nvSpPr>
        <p:spPr>
          <a:xfrm>
            <a:off x="0" y="5654074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vúRôj§W</a:t>
            </a:r>
            <a:r>
              <a:rPr lang="en-US" dirty="0"/>
              <a:t> </a:t>
            </a:r>
            <a:r>
              <a:rPr lang="en-US" dirty="0" err="1"/>
              <a:t>ù_Tj</a:t>
            </a:r>
            <a:r>
              <a:rPr lang="en-US" dirty="0"/>
              <a:t>§]</a:t>
            </a:r>
            <a:r>
              <a:rPr lang="en-US" dirty="0" err="1"/>
              <a:t>ôp</a:t>
            </a:r>
            <a:r>
              <a:rPr lang="en-US" dirty="0"/>
              <a:t> </a:t>
            </a:r>
            <a:r>
              <a:rPr lang="en-US" dirty="0" err="1"/>
              <a:t>ùTÚÏúR</a:t>
            </a:r>
            <a:r>
              <a:rPr lang="en-US" dirty="0"/>
              <a:t> ¡</a:t>
            </a:r>
            <a:r>
              <a:rPr lang="en-US" dirty="0" err="1"/>
              <a:t>ÚûT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CB754F-6686-4EAB-933B-1A3247739F04}"/>
              </a:ext>
            </a:extLst>
          </p:cNvPr>
          <p:cNvSpPr txBox="1"/>
          <p:nvPr/>
        </p:nvSpPr>
        <p:spPr>
          <a:xfrm>
            <a:off x="1604744" y="5377237"/>
            <a:ext cx="898251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BjÕU</a:t>
            </a:r>
            <a:r>
              <a:rPr lang="en-US" dirty="0"/>
              <a:t> </a:t>
            </a:r>
            <a:r>
              <a:rPr lang="en-US" dirty="0" err="1"/>
              <a:t>TôWm</a:t>
            </a:r>
            <a:r>
              <a:rPr lang="en-US" dirty="0"/>
              <a:t> Li½úWôúP</a:t>
            </a:r>
          </a:p>
          <a:p>
            <a:r>
              <a:rPr lang="en-US" dirty="0" err="1"/>
              <a:t>úNôo®u</a:t>
            </a:r>
            <a:r>
              <a:rPr lang="en-US" dirty="0"/>
              <a:t>± </a:t>
            </a:r>
            <a:r>
              <a:rPr lang="en-US" dirty="0" err="1"/>
              <a:t>Sôàm</a:t>
            </a:r>
            <a:r>
              <a:rPr lang="en-US" dirty="0"/>
              <a:t> </a:t>
            </a:r>
            <a:r>
              <a:rPr lang="en-US" dirty="0" err="1"/>
              <a:t>úYi¥PúY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CB754F-6686-4EAB-933B-1A3247739F04}"/>
              </a:ext>
            </a:extLst>
          </p:cNvPr>
          <p:cNvSpPr txBox="1"/>
          <p:nvPr/>
        </p:nvSpPr>
        <p:spPr>
          <a:xfrm>
            <a:off x="3047301" y="5687630"/>
            <a:ext cx="6094602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ù_TYWm</a:t>
            </a:r>
            <a:r>
              <a:rPr lang="en-US" dirty="0"/>
              <a:t> ¡</a:t>
            </a:r>
            <a:r>
              <a:rPr lang="en-US" dirty="0" err="1"/>
              <a:t>ÚûT</a:t>
            </a:r>
            <a:r>
              <a:rPr lang="en-US" dirty="0"/>
              <a:t> </a:t>
            </a:r>
            <a:r>
              <a:rPr lang="en-US" dirty="0" err="1"/>
              <a:t>RôÚúU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8621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B6C6A9-F2A1-4F69-9B6F-55994BBBD11C}"/>
              </a:ext>
            </a:extLst>
          </p:cNvPr>
          <p:cNvSpPr txBox="1"/>
          <p:nvPr/>
        </p:nvSpPr>
        <p:spPr>
          <a:xfrm>
            <a:off x="0" y="5637294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1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400" dirty="0" err="1"/>
              <a:t>RôrûUÙs</a:t>
            </a:r>
            <a:r>
              <a:rPr lang="en-US" sz="4400" dirty="0"/>
              <a:t>[</a:t>
            </a:r>
            <a:r>
              <a:rPr lang="en-US" sz="4400" dirty="0" err="1"/>
              <a:t>Y¬Pm</a:t>
            </a:r>
            <a:r>
              <a:rPr lang="en-US" sz="4400" dirty="0"/>
              <a:t> </a:t>
            </a:r>
            <a:r>
              <a:rPr lang="en-US" sz="4400" dirty="0" err="1"/>
              <a:t>Re¡ÓúR</a:t>
            </a:r>
            <a:r>
              <a:rPr lang="en-US" sz="4400" dirty="0"/>
              <a:t> ¡</a:t>
            </a:r>
            <a:r>
              <a:rPr lang="en-US" sz="4400" dirty="0" err="1"/>
              <a:t>ÚûT</a:t>
            </a:r>
            <a:r>
              <a:rPr lang="en-US" sz="4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BA5BF5-0FF2-47D9-A215-06ED66280F9C}"/>
              </a:ext>
            </a:extLst>
          </p:cNvPr>
          <p:cNvSpPr txBox="1"/>
          <p:nvPr/>
        </p:nvSpPr>
        <p:spPr>
          <a:xfrm>
            <a:off x="3048699" y="5377238"/>
            <a:ext cx="609460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LojRo</a:t>
            </a:r>
            <a:r>
              <a:rPr lang="en-US" dirty="0"/>
              <a:t> </a:t>
            </a:r>
            <a:r>
              <a:rPr lang="en-US" dirty="0" err="1"/>
              <a:t>ùY°lTÓm</a:t>
            </a:r>
            <a:r>
              <a:rPr lang="en-US" dirty="0"/>
              <a:t> </a:t>
            </a:r>
            <a:r>
              <a:rPr lang="en-US" dirty="0" err="1"/>
              <a:t>Sôs</a:t>
            </a:r>
            <a:r>
              <a:rPr lang="en-US" dirty="0"/>
              <a:t> </a:t>
            </a:r>
            <a:r>
              <a:rPr lang="en-US" dirty="0" err="1"/>
              <a:t>A°j§Óm</a:t>
            </a:r>
            <a:r>
              <a:rPr lang="en-US" dirty="0"/>
              <a:t> ¡</a:t>
            </a:r>
            <a:r>
              <a:rPr lang="en-US" dirty="0" err="1"/>
              <a:t>ÚûT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594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EA5E9C-AE1E-4BE9-9454-A777E71E750E}"/>
              </a:ext>
            </a:extLst>
          </p:cNvPr>
          <p:cNvSpPr txBox="1"/>
          <p:nvPr/>
        </p:nvSpPr>
        <p:spPr>
          <a:xfrm>
            <a:off x="1919331" y="5368849"/>
            <a:ext cx="8353338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Lôj§ÚkúR</a:t>
            </a:r>
            <a:r>
              <a:rPr lang="en-US" dirty="0"/>
              <a:t> </a:t>
            </a:r>
            <a:r>
              <a:rPr lang="en-US" dirty="0" err="1"/>
              <a:t>AûPk§PúY</a:t>
            </a:r>
            <a:endParaRPr lang="en-US" dirty="0"/>
          </a:p>
          <a:p>
            <a:r>
              <a:rPr lang="en-US" dirty="0" err="1"/>
              <a:t>CúVÑúY</a:t>
            </a:r>
            <a:r>
              <a:rPr lang="en-US" dirty="0"/>
              <a:t> </a:t>
            </a:r>
            <a:r>
              <a:rPr lang="en-US" dirty="0" err="1"/>
              <a:t>EmûU</a:t>
            </a:r>
            <a:r>
              <a:rPr lang="en-US" dirty="0"/>
              <a:t> </a:t>
            </a:r>
            <a:r>
              <a:rPr lang="en-US" dirty="0" err="1"/>
              <a:t>Nk§dLúY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098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EA5E9C-AE1E-4BE9-9454-A777E71E750E}"/>
              </a:ext>
            </a:extLst>
          </p:cNvPr>
          <p:cNvSpPr txBox="1"/>
          <p:nvPr/>
        </p:nvSpPr>
        <p:spPr>
          <a:xfrm>
            <a:off x="2523338" y="5645685"/>
            <a:ext cx="7145323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CWdLUôn</a:t>
            </a:r>
            <a:r>
              <a:rPr lang="en-US" dirty="0"/>
              <a:t> ¡</a:t>
            </a:r>
            <a:r>
              <a:rPr lang="en-US" dirty="0" err="1"/>
              <a:t>ÚûT</a:t>
            </a:r>
            <a:r>
              <a:rPr lang="en-US" dirty="0"/>
              <a:t> </a:t>
            </a:r>
            <a:r>
              <a:rPr lang="en-US" dirty="0" err="1"/>
              <a:t>RôÚúU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6594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7E5E56-969B-46A0-AF99-FFF97FCCF34D}"/>
              </a:ext>
            </a:extLst>
          </p:cNvPr>
          <p:cNvSpPr txBox="1"/>
          <p:nvPr/>
        </p:nvSpPr>
        <p:spPr>
          <a:xfrm>
            <a:off x="2095500" y="5360459"/>
            <a:ext cx="8001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Yôr</a:t>
            </a:r>
            <a:r>
              <a:rPr lang="en-US" dirty="0"/>
              <a:t> </a:t>
            </a:r>
            <a:r>
              <a:rPr lang="en-US" dirty="0" err="1"/>
              <a:t>Sôù</a:t>
            </a:r>
            <a:r>
              <a:rPr lang="en-US" dirty="0"/>
              <a:t>[</a:t>
            </a:r>
            <a:r>
              <a:rPr lang="en-US" dirty="0" err="1"/>
              <a:t>pXôm</a:t>
            </a:r>
            <a:r>
              <a:rPr lang="en-US" dirty="0"/>
              <a:t> </a:t>
            </a:r>
            <a:r>
              <a:rPr lang="en-US" dirty="0" err="1"/>
              <a:t>AÕúTôÕúU</a:t>
            </a:r>
            <a:r>
              <a:rPr lang="en-US" dirty="0"/>
              <a:t> </a:t>
            </a:r>
          </a:p>
          <a:p>
            <a:r>
              <a:rPr lang="en-US" dirty="0" err="1"/>
              <a:t>ÑLØPu</a:t>
            </a:r>
            <a:r>
              <a:rPr lang="en-US" dirty="0"/>
              <a:t> Rm </a:t>
            </a:r>
            <a:r>
              <a:rPr lang="en-US" dirty="0" err="1"/>
              <a:t>ùTXØPu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7E5E56-969B-46A0-AF99-FFF97FCCF34D}"/>
              </a:ext>
            </a:extLst>
          </p:cNvPr>
          <p:cNvSpPr txBox="1"/>
          <p:nvPr/>
        </p:nvSpPr>
        <p:spPr>
          <a:xfrm>
            <a:off x="2217140" y="5670852"/>
            <a:ext cx="775772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1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400" dirty="0" err="1"/>
              <a:t>úNûY</a:t>
            </a:r>
            <a:r>
              <a:rPr lang="en-US" sz="4400" dirty="0"/>
              <a:t> </a:t>
            </a:r>
            <a:r>
              <a:rPr lang="en-US" sz="4400" dirty="0" err="1"/>
              <a:t>ùNnV</a:t>
            </a:r>
            <a:r>
              <a:rPr lang="en-US" sz="4400" dirty="0"/>
              <a:t> ¡</a:t>
            </a:r>
            <a:r>
              <a:rPr lang="en-US" sz="4400" dirty="0" err="1"/>
              <a:t>ÚûT</a:t>
            </a:r>
            <a:r>
              <a:rPr lang="en-US" sz="4400" dirty="0"/>
              <a:t> </a:t>
            </a:r>
            <a:r>
              <a:rPr lang="en-US" sz="4400" dirty="0" err="1"/>
              <a:t>RôÚúU</a:t>
            </a:r>
            <a:r>
              <a:rPr lang="en-US" sz="4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1033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EC40F-4B0D-44DF-A309-36080E8D5E84}"/>
              </a:ext>
            </a:extLst>
          </p:cNvPr>
          <p:cNvSpPr txBox="1"/>
          <p:nvPr/>
        </p:nvSpPr>
        <p:spPr>
          <a:xfrm>
            <a:off x="1575382" y="5662464"/>
            <a:ext cx="9041235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¨</a:t>
            </a:r>
            <a:r>
              <a:rPr lang="en-US" dirty="0" err="1"/>
              <a:t>oêXUôLôRÕm</a:t>
            </a:r>
            <a:r>
              <a:rPr lang="en-US" dirty="0"/>
              <a:t> ¨</a:t>
            </a:r>
            <a:r>
              <a:rPr lang="en-US" dirty="0" err="1"/>
              <a:t>tTÕúUô</a:t>
            </a:r>
            <a:r>
              <a:rPr lang="en-US" dirty="0"/>
              <a:t> ¡</a:t>
            </a:r>
            <a:r>
              <a:rPr lang="en-US" dirty="0" err="1"/>
              <a:t>ÚûT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FE0209-69CE-46E7-A0E6-7D7170B3D7D5}"/>
              </a:ext>
            </a:extLst>
          </p:cNvPr>
          <p:cNvSpPr txBox="1"/>
          <p:nvPr/>
        </p:nvSpPr>
        <p:spPr>
          <a:xfrm>
            <a:off x="1525048" y="5368849"/>
            <a:ext cx="914190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¿Nu Gu </a:t>
            </a:r>
            <a:r>
              <a:rPr lang="en-US" dirty="0" err="1"/>
              <a:t>TôYm</a:t>
            </a:r>
            <a:r>
              <a:rPr lang="en-US" dirty="0"/>
              <a:t> ¿e¡]</a:t>
            </a:r>
            <a:r>
              <a:rPr lang="en-US" dirty="0" err="1"/>
              <a:t>úR</a:t>
            </a:r>
            <a:endParaRPr lang="en-US" dirty="0"/>
          </a:p>
          <a:p>
            <a:r>
              <a:rPr lang="en-US" dirty="0"/>
              <a:t>¨</a:t>
            </a:r>
            <a:r>
              <a:rPr lang="en-US" dirty="0" err="1"/>
              <a:t>j§V</a:t>
            </a:r>
            <a:r>
              <a:rPr lang="en-US" dirty="0"/>
              <a:t> </a:t>
            </a:r>
            <a:r>
              <a:rPr lang="en-US" dirty="0" err="1"/>
              <a:t>ËYu</a:t>
            </a:r>
            <a:r>
              <a:rPr lang="en-US" dirty="0"/>
              <a:t> </a:t>
            </a:r>
            <a:r>
              <a:rPr lang="en-US" dirty="0" err="1"/>
              <a:t>ùTtßd</a:t>
            </a:r>
            <a:r>
              <a:rPr lang="en-US" dirty="0"/>
              <a:t> </a:t>
            </a:r>
            <a:r>
              <a:rPr lang="en-US" dirty="0" err="1"/>
              <a:t>ùLôiúPu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FE0209-69CE-46E7-A0E6-7D7170B3D7D5}"/>
              </a:ext>
            </a:extLst>
          </p:cNvPr>
          <p:cNvSpPr txBox="1"/>
          <p:nvPr/>
        </p:nvSpPr>
        <p:spPr>
          <a:xfrm>
            <a:off x="2024193" y="5687630"/>
            <a:ext cx="8143613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LôjÕd</a:t>
            </a:r>
            <a:r>
              <a:rPr lang="en-US" dirty="0"/>
              <a:t> </a:t>
            </a:r>
            <a:r>
              <a:rPr lang="en-US" dirty="0" err="1"/>
              <a:t>ùLôs</a:t>
            </a:r>
            <a:r>
              <a:rPr lang="en-US" dirty="0"/>
              <a:t>[ ¡</a:t>
            </a:r>
            <a:r>
              <a:rPr lang="en-US" dirty="0" err="1"/>
              <a:t>ÚûT</a:t>
            </a:r>
            <a:r>
              <a:rPr lang="en-US" dirty="0"/>
              <a:t> </a:t>
            </a:r>
            <a:r>
              <a:rPr lang="en-US" dirty="0" err="1"/>
              <a:t>RôÚúU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2798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2D2A6B-130E-4D2D-B65C-D659C851A335}"/>
              </a:ext>
            </a:extLst>
          </p:cNvPr>
          <p:cNvSpPr txBox="1"/>
          <p:nvPr/>
        </p:nvSpPr>
        <p:spPr>
          <a:xfrm>
            <a:off x="521515" y="5654074"/>
            <a:ext cx="11148969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§]m </a:t>
            </a:r>
            <a:r>
              <a:rPr lang="en-US" dirty="0" err="1"/>
              <a:t>A§LôûX«p</a:t>
            </a:r>
            <a:r>
              <a:rPr lang="en-US" dirty="0"/>
              <a:t> </a:t>
            </a:r>
            <a:r>
              <a:rPr lang="en-US" dirty="0" err="1"/>
              <a:t>úRÓm</a:t>
            </a:r>
            <a:r>
              <a:rPr lang="en-US" dirty="0"/>
              <a:t> ×Õ ¡</a:t>
            </a:r>
            <a:r>
              <a:rPr lang="en-US" dirty="0" err="1"/>
              <a:t>ÚûT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1721A5-8E79-4139-8D3E-9CABF7377E5B}"/>
              </a:ext>
            </a:extLst>
          </p:cNvPr>
          <p:cNvSpPr txBox="1"/>
          <p:nvPr/>
        </p:nvSpPr>
        <p:spPr>
          <a:xfrm>
            <a:off x="3048699" y="5377238"/>
            <a:ext cx="609460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U]m R[</a:t>
            </a:r>
            <a:r>
              <a:rPr lang="en-US" dirty="0" err="1"/>
              <a:t>okR</a:t>
            </a:r>
            <a:r>
              <a:rPr lang="en-US" dirty="0"/>
              <a:t> </a:t>
            </a:r>
            <a:r>
              <a:rPr lang="en-US" dirty="0" err="1"/>
              <a:t>úSWj§Ûm</a:t>
            </a:r>
            <a:endParaRPr lang="en-US" dirty="0"/>
          </a:p>
          <a:p>
            <a:r>
              <a:rPr lang="en-US" dirty="0" err="1"/>
              <a:t>ùTXÅ</a:t>
            </a:r>
            <a:r>
              <a:rPr lang="en-US" dirty="0"/>
              <a:t>] </a:t>
            </a:r>
            <a:r>
              <a:rPr lang="en-US" dirty="0" err="1"/>
              <a:t>NÃWj§Ûm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1474</TotalTime>
  <Words>208</Words>
  <Application>Microsoft Office PowerPoint</Application>
  <PresentationFormat>Widescreen</PresentationFormat>
  <Paragraphs>29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2020-07-22T16:30:51Z</dcterms:modified>
</cp:coreProperties>
</file>