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1" r:id="rId3"/>
    <p:sldId id="392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174AA5D-D891-47E5-BCC5-8D78AAF2CC8A}"/>
    <pc:docChg chg="delSld modSld">
      <pc:chgData name="Samson Christopher" userId="6a13b5f1e64a53ae" providerId="LiveId" clId="{F174AA5D-D891-47E5-BCC5-8D78AAF2CC8A}" dt="2020-08-07T08:43:32.001" v="709" actId="2711"/>
      <pc:docMkLst>
        <pc:docMk/>
      </pc:docMkLst>
      <pc:sldChg chg="del">
        <pc:chgData name="Samson Christopher" userId="6a13b5f1e64a53ae" providerId="LiveId" clId="{F174AA5D-D891-47E5-BCC5-8D78AAF2CC8A}" dt="2020-08-07T08:33:27.842" v="5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F174AA5D-D891-47E5-BCC5-8D78AAF2CC8A}" dt="2020-08-07T08:34:26.489" v="92" actId="1035"/>
        <pc:sldMkLst>
          <pc:docMk/>
          <pc:sldMk cId="1777894342" sldId="389"/>
        </pc:sldMkLst>
        <pc:spChg chg="add mod">
          <ac:chgData name="Samson Christopher" userId="6a13b5f1e64a53ae" providerId="LiveId" clId="{F174AA5D-D891-47E5-BCC5-8D78AAF2CC8A}" dt="2020-08-07T08:34:26.489" v="92" actId="1035"/>
          <ac:spMkLst>
            <pc:docMk/>
            <pc:sldMk cId="1777894342" sldId="389"/>
            <ac:spMk id="4" creationId="{9E1EC191-FF41-4898-8406-9D492EA9F847}"/>
          </ac:spMkLst>
        </pc:spChg>
      </pc:sldChg>
      <pc:sldChg chg="addSp delSp modSp del mod">
        <pc:chgData name="Samson Christopher" userId="6a13b5f1e64a53ae" providerId="LiveId" clId="{F174AA5D-D891-47E5-BCC5-8D78AAF2CC8A}" dt="2020-08-07T08:34:34.813" v="94" actId="47"/>
        <pc:sldMkLst>
          <pc:docMk/>
          <pc:sldMk cId="850099564" sldId="390"/>
        </pc:sldMkLst>
        <pc:spChg chg="add del mod">
          <ac:chgData name="Samson Christopher" userId="6a13b5f1e64a53ae" providerId="LiveId" clId="{F174AA5D-D891-47E5-BCC5-8D78AAF2CC8A}" dt="2020-08-07T08:33:53.020" v="14"/>
          <ac:spMkLst>
            <pc:docMk/>
            <pc:sldMk cId="850099564" sldId="390"/>
            <ac:spMk id="4" creationId="{08B6FC6B-46EE-48DE-91D2-60B6CD8D71D0}"/>
          </ac:spMkLst>
        </pc:spChg>
      </pc:sldChg>
      <pc:sldChg chg="addSp modSp mod">
        <pc:chgData name="Samson Christopher" userId="6a13b5f1e64a53ae" providerId="LiveId" clId="{F174AA5D-D891-47E5-BCC5-8D78AAF2CC8A}" dt="2020-08-07T08:43:32.001" v="709" actId="2711"/>
        <pc:sldMkLst>
          <pc:docMk/>
          <pc:sldMk cId="944968354" sldId="391"/>
        </pc:sldMkLst>
        <pc:spChg chg="add mod">
          <ac:chgData name="Samson Christopher" userId="6a13b5f1e64a53ae" providerId="LiveId" clId="{F174AA5D-D891-47E5-BCC5-8D78AAF2CC8A}" dt="2020-08-07T08:43:32.001" v="709" actId="2711"/>
          <ac:spMkLst>
            <pc:docMk/>
            <pc:sldMk cId="944968354" sldId="391"/>
            <ac:spMk id="4" creationId="{15E11BC8-AC80-4916-8BB1-AE7CA62E094A}"/>
          </ac:spMkLst>
        </pc:spChg>
      </pc:sldChg>
      <pc:sldChg chg="addSp modSp mod">
        <pc:chgData name="Samson Christopher" userId="6a13b5f1e64a53ae" providerId="LiveId" clId="{F174AA5D-D891-47E5-BCC5-8D78AAF2CC8A}" dt="2020-08-07T08:35:24.491" v="230" actId="1035"/>
        <pc:sldMkLst>
          <pc:docMk/>
          <pc:sldMk cId="1414681237" sldId="392"/>
        </pc:sldMkLst>
        <pc:spChg chg="add mod">
          <ac:chgData name="Samson Christopher" userId="6a13b5f1e64a53ae" providerId="LiveId" clId="{F174AA5D-D891-47E5-BCC5-8D78AAF2CC8A}" dt="2020-08-07T08:35:24.491" v="230" actId="1035"/>
          <ac:spMkLst>
            <pc:docMk/>
            <pc:sldMk cId="1414681237" sldId="392"/>
            <ac:spMk id="4" creationId="{C3B54A02-B303-43D7-92B2-FEFE99A65F1A}"/>
          </ac:spMkLst>
        </pc:spChg>
      </pc:sldChg>
      <pc:sldChg chg="addSp modSp mod">
        <pc:chgData name="Samson Christopher" userId="6a13b5f1e64a53ae" providerId="LiveId" clId="{F174AA5D-D891-47E5-BCC5-8D78AAF2CC8A}" dt="2020-08-07T08:39:28.505" v="324" actId="1035"/>
        <pc:sldMkLst>
          <pc:docMk/>
          <pc:sldMk cId="4103851070" sldId="393"/>
        </pc:sldMkLst>
        <pc:spChg chg="add mod">
          <ac:chgData name="Samson Christopher" userId="6a13b5f1e64a53ae" providerId="LiveId" clId="{F174AA5D-D891-47E5-BCC5-8D78AAF2CC8A}" dt="2020-08-07T08:39:28.505" v="324" actId="1035"/>
          <ac:spMkLst>
            <pc:docMk/>
            <pc:sldMk cId="4103851070" sldId="393"/>
            <ac:spMk id="4" creationId="{89952E42-CF21-4B0F-8320-8361F6401026}"/>
          </ac:spMkLst>
        </pc:spChg>
      </pc:sldChg>
      <pc:sldChg chg="addSp modSp mod">
        <pc:chgData name="Samson Christopher" userId="6a13b5f1e64a53ae" providerId="LiveId" clId="{F174AA5D-D891-47E5-BCC5-8D78AAF2CC8A}" dt="2020-08-07T08:39:34.603" v="371" actId="1035"/>
        <pc:sldMkLst>
          <pc:docMk/>
          <pc:sldMk cId="659567130" sldId="394"/>
        </pc:sldMkLst>
        <pc:spChg chg="add mod">
          <ac:chgData name="Samson Christopher" userId="6a13b5f1e64a53ae" providerId="LiveId" clId="{F174AA5D-D891-47E5-BCC5-8D78AAF2CC8A}" dt="2020-08-07T08:39:34.603" v="371" actId="1035"/>
          <ac:spMkLst>
            <pc:docMk/>
            <pc:sldMk cId="659567130" sldId="394"/>
            <ac:spMk id="4" creationId="{747D7FB6-76D9-49FC-8322-604BE26B871A}"/>
          </ac:spMkLst>
        </pc:spChg>
      </pc:sldChg>
      <pc:sldChg chg="addSp modSp mod">
        <pc:chgData name="Samson Christopher" userId="6a13b5f1e64a53ae" providerId="LiveId" clId="{F174AA5D-D891-47E5-BCC5-8D78AAF2CC8A}" dt="2020-08-07T08:39:41.780" v="423" actId="1035"/>
        <pc:sldMkLst>
          <pc:docMk/>
          <pc:sldMk cId="859356432" sldId="395"/>
        </pc:sldMkLst>
        <pc:spChg chg="add mod">
          <ac:chgData name="Samson Christopher" userId="6a13b5f1e64a53ae" providerId="LiveId" clId="{F174AA5D-D891-47E5-BCC5-8D78AAF2CC8A}" dt="2020-08-07T08:39:41.780" v="423" actId="1035"/>
          <ac:spMkLst>
            <pc:docMk/>
            <pc:sldMk cId="859356432" sldId="395"/>
            <ac:spMk id="4" creationId="{4C9A8199-80F2-4951-87A8-6A14939419A7}"/>
          </ac:spMkLst>
        </pc:spChg>
      </pc:sldChg>
      <pc:sldChg chg="addSp modSp mod">
        <pc:chgData name="Samson Christopher" userId="6a13b5f1e64a53ae" providerId="LiveId" clId="{F174AA5D-D891-47E5-BCC5-8D78AAF2CC8A}" dt="2020-08-07T08:39:52.876" v="497" actId="1035"/>
        <pc:sldMkLst>
          <pc:docMk/>
          <pc:sldMk cId="2025405914" sldId="396"/>
        </pc:sldMkLst>
        <pc:spChg chg="add mod">
          <ac:chgData name="Samson Christopher" userId="6a13b5f1e64a53ae" providerId="LiveId" clId="{F174AA5D-D891-47E5-BCC5-8D78AAF2CC8A}" dt="2020-08-07T08:39:52.876" v="497" actId="1035"/>
          <ac:spMkLst>
            <pc:docMk/>
            <pc:sldMk cId="2025405914" sldId="396"/>
            <ac:spMk id="4" creationId="{82E8884C-863A-4CA6-9F9D-D521A991C0F8}"/>
          </ac:spMkLst>
        </pc:spChg>
      </pc:sldChg>
      <pc:sldChg chg="addSp modSp mod">
        <pc:chgData name="Samson Christopher" userId="6a13b5f1e64a53ae" providerId="LiveId" clId="{F174AA5D-D891-47E5-BCC5-8D78AAF2CC8A}" dt="2020-08-07T08:40:01.248" v="546" actId="1035"/>
        <pc:sldMkLst>
          <pc:docMk/>
          <pc:sldMk cId="2940326978" sldId="397"/>
        </pc:sldMkLst>
        <pc:spChg chg="add mod">
          <ac:chgData name="Samson Christopher" userId="6a13b5f1e64a53ae" providerId="LiveId" clId="{F174AA5D-D891-47E5-BCC5-8D78AAF2CC8A}" dt="2020-08-07T08:40:01.248" v="546" actId="1035"/>
          <ac:spMkLst>
            <pc:docMk/>
            <pc:sldMk cId="2940326978" sldId="397"/>
            <ac:spMk id="4" creationId="{27A0D35E-E6F8-47B1-A7C2-49CFB6DD0243}"/>
          </ac:spMkLst>
        </pc:spChg>
      </pc:sldChg>
      <pc:sldChg chg="addSp modSp mod">
        <pc:chgData name="Samson Christopher" userId="6a13b5f1e64a53ae" providerId="LiveId" clId="{F174AA5D-D891-47E5-BCC5-8D78AAF2CC8A}" dt="2020-08-07T08:40:08.976" v="608" actId="1035"/>
        <pc:sldMkLst>
          <pc:docMk/>
          <pc:sldMk cId="2964080828" sldId="398"/>
        </pc:sldMkLst>
        <pc:spChg chg="add mod">
          <ac:chgData name="Samson Christopher" userId="6a13b5f1e64a53ae" providerId="LiveId" clId="{F174AA5D-D891-47E5-BCC5-8D78AAF2CC8A}" dt="2020-08-07T08:40:08.976" v="608" actId="1035"/>
          <ac:spMkLst>
            <pc:docMk/>
            <pc:sldMk cId="2964080828" sldId="398"/>
            <ac:spMk id="4" creationId="{EEA6345F-8559-4159-9A71-E0FE36F45CD6}"/>
          </ac:spMkLst>
        </pc:spChg>
      </pc:sldChg>
      <pc:sldChg chg="addSp modSp mod">
        <pc:chgData name="Samson Christopher" userId="6a13b5f1e64a53ae" providerId="LiveId" clId="{F174AA5D-D891-47E5-BCC5-8D78AAF2CC8A}" dt="2020-08-07T08:40:16.047" v="661" actId="1036"/>
        <pc:sldMkLst>
          <pc:docMk/>
          <pc:sldMk cId="1883622595" sldId="399"/>
        </pc:sldMkLst>
        <pc:spChg chg="add mod">
          <ac:chgData name="Samson Christopher" userId="6a13b5f1e64a53ae" providerId="LiveId" clId="{F174AA5D-D891-47E5-BCC5-8D78AAF2CC8A}" dt="2020-08-07T08:40:16.047" v="661" actId="1036"/>
          <ac:spMkLst>
            <pc:docMk/>
            <pc:sldMk cId="1883622595" sldId="399"/>
            <ac:spMk id="4" creationId="{C850127C-1124-41D1-B0EB-F3D56D729288}"/>
          </ac:spMkLst>
        </pc:spChg>
      </pc:sldChg>
      <pc:sldChg chg="addSp modSp mod">
        <pc:chgData name="Samson Christopher" userId="6a13b5f1e64a53ae" providerId="LiveId" clId="{F174AA5D-D891-47E5-BCC5-8D78AAF2CC8A}" dt="2020-08-07T08:40:22.577" v="706" actId="1035"/>
        <pc:sldMkLst>
          <pc:docMk/>
          <pc:sldMk cId="642142391" sldId="400"/>
        </pc:sldMkLst>
        <pc:spChg chg="add mod">
          <ac:chgData name="Samson Christopher" userId="6a13b5f1e64a53ae" providerId="LiveId" clId="{F174AA5D-D891-47E5-BCC5-8D78AAF2CC8A}" dt="2020-08-07T08:40:22.577" v="706" actId="1035"/>
          <ac:spMkLst>
            <pc:docMk/>
            <pc:sldMk cId="642142391" sldId="400"/>
            <ac:spMk id="4" creationId="{7061532E-9D32-4CFD-812D-321C6FE2E1DE}"/>
          </ac:spMkLst>
        </pc:spChg>
      </pc:sldChg>
      <pc:sldChg chg="del">
        <pc:chgData name="Samson Christopher" userId="6a13b5f1e64a53ae" providerId="LiveId" clId="{F174AA5D-D891-47E5-BCC5-8D78AAF2CC8A}" dt="2020-08-07T08:36:24.199" v="239" actId="47"/>
        <pc:sldMkLst>
          <pc:docMk/>
          <pc:sldMk cId="620554568" sldId="401"/>
        </pc:sldMkLst>
      </pc:sldChg>
      <pc:sldChg chg="del">
        <pc:chgData name="Samson Christopher" userId="6a13b5f1e64a53ae" providerId="LiveId" clId="{F174AA5D-D891-47E5-BCC5-8D78AAF2CC8A}" dt="2020-08-07T08:36:25.630" v="240" actId="47"/>
        <pc:sldMkLst>
          <pc:docMk/>
          <pc:sldMk cId="459594907" sldId="402"/>
        </pc:sldMkLst>
      </pc:sldChg>
      <pc:sldChg chg="del">
        <pc:chgData name="Samson Christopher" userId="6a13b5f1e64a53ae" providerId="LiveId" clId="{F174AA5D-D891-47E5-BCC5-8D78AAF2CC8A}" dt="2020-08-07T08:36:26.152" v="241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07-08-2020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07-08-2020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1EC191-FF41-4898-8406-9D492EA9F847}"/>
              </a:ext>
            </a:extLst>
          </p:cNvPr>
          <p:cNvSpPr txBox="1"/>
          <p:nvPr/>
        </p:nvSpPr>
        <p:spPr>
          <a:xfrm>
            <a:off x="0" y="5377237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300" dirty="0"/>
              <a:t>J° </a:t>
            </a:r>
            <a:r>
              <a:rPr lang="en-US" sz="4300" dirty="0" err="1"/>
              <a:t>RÚm</a:t>
            </a:r>
            <a:r>
              <a:rPr lang="en-US" sz="4300" dirty="0"/>
              <a:t> ¾TeLs </a:t>
            </a:r>
            <a:r>
              <a:rPr lang="en-US" sz="4300" dirty="0" err="1"/>
              <a:t>ÑPo</a:t>
            </a:r>
            <a:r>
              <a:rPr lang="en-US" sz="4300" dirty="0"/>
              <a:t> </a:t>
            </a:r>
            <a:r>
              <a:rPr lang="en-US" sz="4300" dirty="0" err="1"/>
              <a:t>ÅÑm</a:t>
            </a:r>
            <a:r>
              <a:rPr lang="en-US" sz="4300" dirty="0"/>
              <a:t> ¾Tm </a:t>
            </a:r>
            <a:r>
              <a:rPr lang="en-US" sz="4300" dirty="0" err="1"/>
              <a:t>Sôm</a:t>
            </a:r>
            <a:endParaRPr lang="en-US" sz="4300" dirty="0"/>
          </a:p>
          <a:p>
            <a:r>
              <a:rPr lang="en-US" sz="4300" dirty="0" err="1"/>
              <a:t>LXeLûW</a:t>
            </a:r>
            <a:r>
              <a:rPr lang="en-US" sz="4300" dirty="0"/>
              <a:t> ®[</a:t>
            </a:r>
            <a:r>
              <a:rPr lang="en-US" sz="4300" dirty="0" err="1"/>
              <a:t>dûL</a:t>
            </a:r>
            <a:r>
              <a:rPr lang="en-US" sz="4300" dirty="0"/>
              <a:t> </a:t>
            </a:r>
            <a:r>
              <a:rPr lang="en-US" sz="4300" dirty="0" err="1"/>
              <a:t>úTôp</a:t>
            </a:r>
            <a:r>
              <a:rPr lang="en-US" sz="4300" dirty="0"/>
              <a:t> </a:t>
            </a:r>
            <a:r>
              <a:rPr lang="en-US" sz="4300" dirty="0" err="1"/>
              <a:t>CúVÑ®p</a:t>
            </a:r>
            <a:r>
              <a:rPr lang="en-US" sz="4300" dirty="0"/>
              <a:t> J° </a:t>
            </a:r>
            <a:r>
              <a:rPr lang="en-US" sz="4300" dirty="0" err="1"/>
              <a:t>RÚúYôm</a:t>
            </a:r>
            <a:r>
              <a:rPr lang="en-US" sz="43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50127C-1124-41D1-B0EB-F3D56D729288}"/>
              </a:ext>
            </a:extLst>
          </p:cNvPr>
          <p:cNvSpPr txBox="1"/>
          <p:nvPr/>
        </p:nvSpPr>
        <p:spPr>
          <a:xfrm>
            <a:off x="1525048" y="5377237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Sôú</a:t>
            </a:r>
            <a:r>
              <a:rPr lang="en-US" dirty="0"/>
              <a:t>] </a:t>
            </a:r>
            <a:r>
              <a:rPr lang="en-US" dirty="0" err="1"/>
              <a:t>ùY°fNØm</a:t>
            </a:r>
            <a:r>
              <a:rPr lang="en-US" dirty="0"/>
              <a:t> </a:t>
            </a:r>
            <a:r>
              <a:rPr lang="en-US" dirty="0" err="1"/>
              <a:t>Sôú</a:t>
            </a:r>
            <a:r>
              <a:rPr lang="en-US" dirty="0"/>
              <a:t>] Y¯ Gu\</a:t>
            </a:r>
            <a:r>
              <a:rPr lang="en-US" dirty="0" err="1"/>
              <a:t>ôo</a:t>
            </a:r>
            <a:r>
              <a:rPr lang="en-US" dirty="0"/>
              <a:t> </a:t>
            </a:r>
            <a:r>
              <a:rPr lang="en-US" dirty="0" err="1"/>
              <a:t>Aà</a:t>
            </a:r>
            <a:r>
              <a:rPr lang="en-US" dirty="0"/>
              <a:t>§]m </a:t>
            </a:r>
            <a:r>
              <a:rPr lang="en-US" dirty="0" err="1"/>
              <a:t>A§LUôn</a:t>
            </a:r>
            <a:r>
              <a:rPr lang="en-US" dirty="0"/>
              <a:t> </a:t>
            </a:r>
            <a:r>
              <a:rPr lang="en-US" dirty="0" err="1"/>
              <a:t>AYûW</a:t>
            </a:r>
            <a:r>
              <a:rPr lang="en-US" dirty="0"/>
              <a:t> </a:t>
            </a:r>
            <a:r>
              <a:rPr lang="en-US" dirty="0" err="1"/>
              <a:t>NôokÕúU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61532E-9D32-4CFD-812D-321C6FE2E1DE}"/>
              </a:ext>
            </a:extLst>
          </p:cNvPr>
          <p:cNvSpPr txBox="1"/>
          <p:nvPr/>
        </p:nvSpPr>
        <p:spPr>
          <a:xfrm>
            <a:off x="722851" y="5368847"/>
            <a:ext cx="1074629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CúVÑ®u</a:t>
            </a:r>
            <a:r>
              <a:rPr lang="en-US" dirty="0"/>
              <a:t> Y¯«²p </a:t>
            </a:r>
            <a:r>
              <a:rPr lang="en-US" dirty="0" err="1"/>
              <a:t>Gußm</a:t>
            </a:r>
            <a:r>
              <a:rPr lang="en-US" dirty="0"/>
              <a:t> </a:t>
            </a:r>
            <a:r>
              <a:rPr lang="en-US" dirty="0" err="1"/>
              <a:t>SPk§P</a:t>
            </a:r>
            <a:r>
              <a:rPr lang="en-US" dirty="0"/>
              <a:t> </a:t>
            </a:r>
            <a:r>
              <a:rPr lang="en-US" dirty="0" err="1"/>
              <a:t>U¡ûU</a:t>
            </a:r>
            <a:r>
              <a:rPr lang="en-US" dirty="0"/>
              <a:t> </a:t>
            </a:r>
            <a:r>
              <a:rPr lang="en-US" dirty="0" err="1"/>
              <a:t>J°«û</a:t>
            </a:r>
            <a:r>
              <a:rPr lang="en-US" dirty="0"/>
              <a:t>] </a:t>
            </a:r>
            <a:r>
              <a:rPr lang="en-US" dirty="0" err="1"/>
              <a:t>AûPkÕ</a:t>
            </a:r>
            <a:r>
              <a:rPr lang="en-US" dirty="0"/>
              <a:t> </a:t>
            </a:r>
            <a:r>
              <a:rPr lang="en-US" dirty="0" err="1"/>
              <a:t>ùNpÛúYôm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11BC8-AC80-4916-8BB1-AE7CA62E094A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3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UûXúUp</a:t>
            </a:r>
            <a:r>
              <a:rPr lang="en-US" sz="4400" dirty="0"/>
              <a:t> </a:t>
            </a:r>
            <a:r>
              <a:rPr lang="en-US" sz="4400" dirty="0" err="1"/>
              <a:t>ù_ô</a:t>
            </a:r>
            <a:r>
              <a:rPr lang="en-US" sz="4400" dirty="0" err="1">
                <a:latin typeface="Tamil Bible" pitchFamily="2" charset="0"/>
              </a:rPr>
              <a:t>yp</a:t>
            </a:r>
            <a:r>
              <a:rPr lang="en-US" sz="4400" dirty="0" err="1"/>
              <a:t>­j§Óm</a:t>
            </a:r>
            <a:r>
              <a:rPr lang="en-US" sz="4400" dirty="0"/>
              <a:t> </a:t>
            </a:r>
            <a:r>
              <a:rPr lang="en-US" sz="4400" dirty="0" err="1"/>
              <a:t>UôSLo</a:t>
            </a:r>
            <a:r>
              <a:rPr lang="en-US" sz="4400" dirty="0"/>
              <a:t> </a:t>
            </a:r>
            <a:r>
              <a:rPr lang="en-US" sz="4400" dirty="0" err="1"/>
              <a:t>úTôXúY</a:t>
            </a:r>
            <a:r>
              <a:rPr lang="en-US" sz="4400" dirty="0"/>
              <a:t> </a:t>
            </a:r>
          </a:p>
          <a:p>
            <a:r>
              <a:rPr lang="en-US" sz="4400" dirty="0" err="1"/>
              <a:t>UiQLm</a:t>
            </a:r>
            <a:r>
              <a:rPr lang="en-US" sz="4400" dirty="0"/>
              <a:t> </a:t>
            </a:r>
            <a:r>
              <a:rPr lang="en-US" sz="4400" dirty="0" err="1"/>
              <a:t>LôQúY</a:t>
            </a:r>
            <a:r>
              <a:rPr lang="en-US" sz="4400" dirty="0"/>
              <a:t> </a:t>
            </a:r>
            <a:r>
              <a:rPr lang="en-US" sz="4400" dirty="0" err="1"/>
              <a:t>J°«û</a:t>
            </a:r>
            <a:r>
              <a:rPr lang="en-US" sz="4400" dirty="0"/>
              <a:t>] </a:t>
            </a:r>
            <a:r>
              <a:rPr lang="en-US" sz="4400" dirty="0" err="1"/>
              <a:t>ÅÑúYôm</a:t>
            </a: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54A02-B303-43D7-92B2-FEFE99A65F1A}"/>
              </a:ext>
            </a:extLst>
          </p:cNvPr>
          <p:cNvSpPr txBox="1"/>
          <p:nvPr/>
        </p:nvSpPr>
        <p:spPr>
          <a:xfrm>
            <a:off x="0" y="536884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BiPYo</a:t>
            </a:r>
            <a:r>
              <a:rPr lang="en-US" dirty="0"/>
              <a:t> </a:t>
            </a:r>
            <a:r>
              <a:rPr lang="en-US" dirty="0" err="1"/>
              <a:t>CúVÑ®u</a:t>
            </a:r>
            <a:r>
              <a:rPr lang="en-US" dirty="0"/>
              <a:t> E\®²p </a:t>
            </a:r>
            <a:r>
              <a:rPr lang="en-US" dirty="0" err="1"/>
              <a:t>G¬k§P</a:t>
            </a:r>
            <a:r>
              <a:rPr lang="en-US" dirty="0"/>
              <a:t> </a:t>
            </a:r>
            <a:r>
              <a:rPr lang="en-US" dirty="0" err="1"/>
              <a:t>AûQVôR</a:t>
            </a:r>
            <a:r>
              <a:rPr lang="en-US" dirty="0"/>
              <a:t> </a:t>
            </a:r>
            <a:r>
              <a:rPr lang="en-US" dirty="0" err="1"/>
              <a:t>ú_ô§Vôn</a:t>
            </a:r>
            <a:r>
              <a:rPr lang="en-US" dirty="0"/>
              <a:t> </a:t>
            </a:r>
            <a:r>
              <a:rPr lang="en-US" dirty="0" err="1"/>
              <a:t>ÑPûW</a:t>
            </a:r>
            <a:r>
              <a:rPr lang="en-US" dirty="0"/>
              <a:t> </a:t>
            </a:r>
            <a:r>
              <a:rPr lang="en-US" dirty="0" err="1"/>
              <a:t>ÅÑúYôm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952E42-CF21-4B0F-8320-8361F6401026}"/>
              </a:ext>
            </a:extLst>
          </p:cNvPr>
          <p:cNvSpPr txBox="1"/>
          <p:nvPr/>
        </p:nvSpPr>
        <p:spPr>
          <a:xfrm>
            <a:off x="134224" y="5377237"/>
            <a:ext cx="1192914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CÚû</a:t>
            </a:r>
            <a:r>
              <a:rPr lang="en-US" dirty="0"/>
              <a:t>[ ¿</a:t>
            </a:r>
            <a:r>
              <a:rPr lang="en-US" dirty="0" err="1"/>
              <a:t>d¡P</a:t>
            </a:r>
            <a:r>
              <a:rPr lang="en-US" dirty="0"/>
              <a:t> </a:t>
            </a:r>
            <a:r>
              <a:rPr lang="en-US" dirty="0" err="1"/>
              <a:t>J°Vôn</a:t>
            </a:r>
            <a:r>
              <a:rPr lang="en-US" dirty="0"/>
              <a:t> </a:t>
            </a:r>
            <a:r>
              <a:rPr lang="en-US" dirty="0" err="1"/>
              <a:t>YkRYo</a:t>
            </a:r>
            <a:r>
              <a:rPr lang="en-US" dirty="0"/>
              <a:t> </a:t>
            </a:r>
          </a:p>
          <a:p>
            <a:r>
              <a:rPr lang="en-US" dirty="0"/>
              <a:t>AÚs ¨û\ </a:t>
            </a:r>
            <a:r>
              <a:rPr lang="en-US" dirty="0" err="1"/>
              <a:t>J°«û</a:t>
            </a:r>
            <a:r>
              <a:rPr lang="en-US" dirty="0"/>
              <a:t>] úU§² </a:t>
            </a:r>
            <a:r>
              <a:rPr lang="en-US" dirty="0" err="1"/>
              <a:t>ÅÑúYôm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D7FB6-76D9-49FC-8322-604BE26B871A}"/>
              </a:ext>
            </a:extLst>
          </p:cNvPr>
          <p:cNvSpPr txBox="1"/>
          <p:nvPr/>
        </p:nvSpPr>
        <p:spPr>
          <a:xfrm>
            <a:off x="668323" y="5372962"/>
            <a:ext cx="1085535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YôojûRûV</a:t>
            </a:r>
            <a:r>
              <a:rPr lang="en-US" dirty="0"/>
              <a:t> </a:t>
            </a:r>
            <a:r>
              <a:rPr lang="en-US" dirty="0" err="1"/>
              <a:t>T¥jÕúU</a:t>
            </a:r>
            <a:r>
              <a:rPr lang="en-US" dirty="0"/>
              <a:t> </a:t>
            </a:r>
            <a:r>
              <a:rPr lang="en-US" dirty="0" err="1"/>
              <a:t>ÑPoLû</a:t>
            </a:r>
            <a:r>
              <a:rPr lang="en-US" dirty="0"/>
              <a:t>[ </a:t>
            </a:r>
            <a:r>
              <a:rPr lang="en-US" dirty="0" err="1"/>
              <a:t>úTôXúY</a:t>
            </a:r>
            <a:r>
              <a:rPr lang="en-US" dirty="0"/>
              <a:t> </a:t>
            </a:r>
            <a:r>
              <a:rPr lang="en-US" dirty="0" err="1"/>
              <a:t>GÝm</a:t>
            </a:r>
            <a:r>
              <a:rPr lang="en-US" dirty="0"/>
              <a:t>© ClTô¬²p  </a:t>
            </a:r>
            <a:r>
              <a:rPr lang="en-US" dirty="0" err="1"/>
              <a:t>ÑPûW</a:t>
            </a:r>
            <a:r>
              <a:rPr lang="en-US" dirty="0"/>
              <a:t> </a:t>
            </a:r>
            <a:r>
              <a:rPr lang="en-US" dirty="0" err="1"/>
              <a:t>ÅÑúYôm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A8199-80F2-4951-87A8-6A14939419A7}"/>
              </a:ext>
            </a:extLst>
          </p:cNvPr>
          <p:cNvSpPr txBox="1"/>
          <p:nvPr/>
        </p:nvSpPr>
        <p:spPr>
          <a:xfrm>
            <a:off x="592822" y="5368848"/>
            <a:ext cx="1100635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A¯®u </a:t>
            </a:r>
            <a:r>
              <a:rPr lang="en-US" dirty="0" err="1"/>
              <a:t>TôûR«p</a:t>
            </a:r>
            <a:r>
              <a:rPr lang="en-US" dirty="0"/>
              <a:t> </a:t>
            </a:r>
            <a:r>
              <a:rPr lang="en-US" dirty="0" err="1"/>
              <a:t>LpXû</a:t>
            </a:r>
            <a:r>
              <a:rPr lang="en-US" dirty="0"/>
              <a:t>\ </a:t>
            </a:r>
            <a:r>
              <a:rPr lang="en-US" dirty="0" err="1"/>
              <a:t>ùNu±Óm</a:t>
            </a:r>
            <a:r>
              <a:rPr lang="en-US" dirty="0"/>
              <a:t> </a:t>
            </a:r>
            <a:r>
              <a:rPr lang="en-US" dirty="0" err="1"/>
              <a:t>B«Wm</a:t>
            </a:r>
            <a:r>
              <a:rPr lang="en-US" dirty="0"/>
              <a:t> </a:t>
            </a:r>
            <a:r>
              <a:rPr lang="en-US" dirty="0" err="1"/>
              <a:t>B«Wm</a:t>
            </a:r>
            <a:r>
              <a:rPr lang="en-US" dirty="0"/>
              <a:t> R¬N]m </a:t>
            </a:r>
            <a:r>
              <a:rPr lang="en-US" dirty="0" err="1"/>
              <a:t>LôÔúYôm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E8884C-863A-4CA6-9F9D-D521A991C0F8}"/>
              </a:ext>
            </a:extLst>
          </p:cNvPr>
          <p:cNvSpPr txBox="1"/>
          <p:nvPr/>
        </p:nvSpPr>
        <p:spPr>
          <a:xfrm>
            <a:off x="72704" y="5368848"/>
            <a:ext cx="1204659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Ñ®úN</a:t>
            </a:r>
            <a:r>
              <a:rPr lang="en-US" dirty="0"/>
              <a:t>` </a:t>
            </a:r>
            <a:r>
              <a:rPr lang="en-US" dirty="0" err="1"/>
              <a:t>J°«û</a:t>
            </a:r>
            <a:r>
              <a:rPr lang="en-US" dirty="0"/>
              <a:t>] </a:t>
            </a:r>
            <a:r>
              <a:rPr lang="en-US" dirty="0" err="1"/>
              <a:t>VôYÚm</a:t>
            </a:r>
            <a:r>
              <a:rPr lang="en-US" dirty="0"/>
              <a:t> </a:t>
            </a:r>
            <a:r>
              <a:rPr lang="en-US" dirty="0" err="1"/>
              <a:t>Li¥P</a:t>
            </a:r>
            <a:r>
              <a:rPr lang="en-US" dirty="0"/>
              <a:t> </a:t>
            </a:r>
          </a:p>
          <a:p>
            <a:r>
              <a:rPr lang="en-US" dirty="0" err="1"/>
              <a:t>Õ¦kÕ</a:t>
            </a:r>
            <a:r>
              <a:rPr lang="en-US" dirty="0"/>
              <a:t> </a:t>
            </a:r>
            <a:r>
              <a:rPr lang="en-US" dirty="0" err="1"/>
              <a:t>Guù</a:t>
            </a:r>
            <a:r>
              <a:rPr lang="en-US" dirty="0"/>
              <a:t>\</a:t>
            </a:r>
            <a:r>
              <a:rPr lang="en-US" dirty="0" err="1"/>
              <a:t>ußUôn</a:t>
            </a:r>
            <a:r>
              <a:rPr lang="en-US" dirty="0"/>
              <a:t> </a:t>
            </a:r>
            <a:r>
              <a:rPr lang="en-US" dirty="0" err="1"/>
              <a:t>úNûYûV</a:t>
            </a:r>
            <a:r>
              <a:rPr lang="en-US" dirty="0"/>
              <a:t> </a:t>
            </a:r>
            <a:r>
              <a:rPr lang="en-US" dirty="0" err="1"/>
              <a:t>ùNnÏúYôm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A0D35E-E6F8-47B1-A7C2-49CFB6DD0243}"/>
              </a:ext>
            </a:extLst>
          </p:cNvPr>
          <p:cNvSpPr txBox="1"/>
          <p:nvPr/>
        </p:nvSpPr>
        <p:spPr>
          <a:xfrm>
            <a:off x="1755745" y="5377237"/>
            <a:ext cx="868050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T¬ÑjRYôuLú</a:t>
            </a:r>
            <a:r>
              <a:rPr lang="en-US" dirty="0"/>
              <a:t>[ </a:t>
            </a:r>
            <a:r>
              <a:rPr lang="en-US" dirty="0" err="1"/>
              <a:t>J°«p</a:t>
            </a:r>
            <a:r>
              <a:rPr lang="en-US" dirty="0"/>
              <a:t> </a:t>
            </a:r>
            <a:r>
              <a:rPr lang="en-US" dirty="0" err="1"/>
              <a:t>YôNúU</a:t>
            </a:r>
            <a:r>
              <a:rPr lang="en-US" dirty="0"/>
              <a:t> </a:t>
            </a:r>
            <a:r>
              <a:rPr lang="en-US" dirty="0" err="1"/>
              <a:t>Nôh</a:t>
            </a:r>
            <a:r>
              <a:rPr lang="en-US" dirty="0"/>
              <a:t>£«u </a:t>
            </a:r>
            <a:r>
              <a:rPr lang="en-US" dirty="0" err="1"/>
              <a:t>Ë®Vm</a:t>
            </a:r>
            <a:r>
              <a:rPr lang="en-US" dirty="0"/>
              <a:t> </a:t>
            </a:r>
            <a:r>
              <a:rPr lang="en-US" dirty="0" err="1"/>
              <a:t>GeÏm</a:t>
            </a:r>
            <a:r>
              <a:rPr lang="en-US" dirty="0"/>
              <a:t> Å£P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A6345F-8559-4159-9A71-E0FE36F45CD6}"/>
              </a:ext>
            </a:extLst>
          </p:cNvPr>
          <p:cNvSpPr txBox="1"/>
          <p:nvPr/>
        </p:nvSpPr>
        <p:spPr>
          <a:xfrm>
            <a:off x="634767" y="5368848"/>
            <a:ext cx="1092246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CúVÑ®u</a:t>
            </a:r>
            <a:r>
              <a:rPr lang="en-US" dirty="0"/>
              <a:t> </a:t>
            </a:r>
            <a:r>
              <a:rPr lang="en-US" dirty="0" err="1"/>
              <a:t>J°«û</a:t>
            </a:r>
            <a:r>
              <a:rPr lang="en-US" dirty="0"/>
              <a:t>] </a:t>
            </a:r>
            <a:r>
              <a:rPr lang="en-US" dirty="0" err="1"/>
              <a:t>Tô¬p</a:t>
            </a:r>
            <a:r>
              <a:rPr lang="en-US" dirty="0"/>
              <a:t> </a:t>
            </a:r>
            <a:r>
              <a:rPr lang="en-US" dirty="0" err="1"/>
              <a:t>Å£úV</a:t>
            </a:r>
            <a:r>
              <a:rPr lang="en-US" dirty="0"/>
              <a:t> </a:t>
            </a:r>
          </a:p>
          <a:p>
            <a:r>
              <a:rPr lang="en-US" dirty="0" err="1"/>
              <a:t>J°«u</a:t>
            </a:r>
            <a:r>
              <a:rPr lang="en-US" dirty="0"/>
              <a:t> ©</a:t>
            </a:r>
            <a:r>
              <a:rPr lang="en-US" dirty="0" err="1"/>
              <a:t>sû</a:t>
            </a:r>
            <a:r>
              <a:rPr lang="en-US" dirty="0"/>
              <a:t>[</a:t>
            </a:r>
            <a:r>
              <a:rPr lang="en-US" dirty="0" err="1"/>
              <a:t>ûVl</a:t>
            </a:r>
            <a:r>
              <a:rPr lang="en-US" dirty="0"/>
              <a:t> </a:t>
            </a:r>
            <a:r>
              <a:rPr lang="en-US" dirty="0" err="1"/>
              <a:t>úTôX</a:t>
            </a:r>
            <a:r>
              <a:rPr lang="en-US" dirty="0"/>
              <a:t> º</a:t>
            </a:r>
            <a:r>
              <a:rPr lang="en-US" dirty="0" err="1"/>
              <a:t>Wôn</a:t>
            </a:r>
            <a:r>
              <a:rPr lang="en-US" dirty="0"/>
              <a:t> </a:t>
            </a:r>
            <a:r>
              <a:rPr lang="en-US" dirty="0" err="1"/>
              <a:t>YôÝúYôm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1483</TotalTime>
  <Words>216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2020-08-07T08:43:33Z</dcterms:modified>
</cp:coreProperties>
</file>