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5:51:27.356" v="364" actId="1035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mod">
        <pc:chgData name="Samson Christopher" userId="6a13b5f1e64a53ae" providerId="LiveId" clId="{E6705165-0463-4153-A8CF-545217B51630}" dt="2020-03-01T05:49:40.302" v="164" actId="1036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modSp add mod">
        <pc:chgData name="Samson Christopher" userId="6a13b5f1e64a53ae" providerId="LiveId" clId="{E6705165-0463-4153-A8CF-545217B51630}" dt="2020-03-01T05:50:50.249" v="214" actId="1036"/>
        <pc:sldMkLst>
          <pc:docMk/>
          <pc:sldMk cId="291715377" sldId="339"/>
        </pc:sldMkLst>
        <pc:spChg chg="add mod">
          <ac:chgData name="Samson Christopher" userId="6a13b5f1e64a53ae" providerId="LiveId" clId="{E6705165-0463-4153-A8CF-545217B51630}" dt="2020-03-01T05:50:50.249" v="214" actId="1036"/>
          <ac:spMkLst>
            <pc:docMk/>
            <pc:sldMk cId="291715377" sldId="339"/>
            <ac:spMk id="2" creationId="{4C8D321B-5411-4BAD-BC73-BAE4C6C1C85A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mod">
        <pc:chgData name="Samson Christopher" userId="6a13b5f1e64a53ae" providerId="LiveId" clId="{E6705165-0463-4153-A8CF-545217B51630}" dt="2020-03-01T05:49:28.368" v="109" actId="1036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modSp add mod">
        <pc:chgData name="Samson Christopher" userId="6a13b5f1e64a53ae" providerId="LiveId" clId="{E6705165-0463-4153-A8CF-545217B51630}" dt="2020-03-01T05:51:04.539" v="266" actId="1036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mod">
        <pc:chgData name="Samson Christopher" userId="6a13b5f1e64a53ae" providerId="LiveId" clId="{E6705165-0463-4153-A8CF-545217B51630}" dt="2020-03-01T05:51:15.041" v="314" actId="1036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mod">
        <pc:chgData name="Samson Christopher" userId="6a13b5f1e64a53ae" providerId="LiveId" clId="{E6705165-0463-4153-A8CF-545217B51630}" dt="2020-03-01T05:51:27.356" v="364" actId="1035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618490-0BEA-4089-B360-B29BCBB1F6C0}"/>
              </a:ext>
            </a:extLst>
          </p:cNvPr>
          <p:cNvSpPr/>
          <p:nvPr/>
        </p:nvSpPr>
        <p:spPr>
          <a:xfrm>
            <a:off x="0" y="528086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úRôj§Wm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WhNLû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úRôj§Wm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ùNnúYú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8822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D321B-5411-4BAD-BC73-BAE4C6C1C85A}"/>
              </a:ext>
            </a:extLst>
          </p:cNvPr>
          <p:cNvSpPr/>
          <p:nvPr/>
        </p:nvSpPr>
        <p:spPr>
          <a:xfrm>
            <a:off x="-1" y="5271992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Tôj§WUôdL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CmUôjWm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ûYjR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Tôoj§Tû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ëRd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úLôj§Wû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].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059B09-5EE3-4565-9733-BBF91C016598}"/>
              </a:ext>
            </a:extLst>
          </p:cNvPr>
          <p:cNvSpPr/>
          <p:nvPr/>
        </p:nvSpPr>
        <p:spPr>
          <a:xfrm>
            <a:off x="-1" y="5271989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Auû] U¬ ÑRû] - ×p ÁÕ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AªrjÕd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].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773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352DE4-3382-4A00-BD44-B98D33C13146}"/>
              </a:ext>
            </a:extLst>
          </p:cNvPr>
          <p:cNvSpPr/>
          <p:nvPr/>
        </p:nvSpPr>
        <p:spPr>
          <a:xfrm>
            <a:off x="0" y="5289748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ûQ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ÁÕt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£u]d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ÏUôWû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].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ØuàûW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ètT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¥.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Ck¨ûXj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Õtú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1189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C495E8-C737-4304-A00F-2737C927F75D}"/>
              </a:ext>
            </a:extLst>
          </p:cNvPr>
          <p:cNvSpPr/>
          <p:nvPr/>
        </p:nvSpPr>
        <p:spPr>
          <a:xfrm>
            <a:off x="-1" y="5271992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LkûR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ùTô§kRYû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-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úR£LoLs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úRÓm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ÏÚYôû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107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D7AEE1-0B53-4986-9275-FA16394404C1}"/>
              </a:ext>
            </a:extLst>
          </p:cNvPr>
          <p:cNvSpPr/>
          <p:nvPr/>
        </p:nvSpPr>
        <p:spPr>
          <a:xfrm>
            <a:off x="0" y="5271992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AmTW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úU®V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EmTo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LQjúRôÓ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Au×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¨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.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ûTm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ùTôuUXo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ç®</a:t>
            </a:r>
          </a:p>
        </p:txBody>
      </p:sp>
    </p:spTree>
    <p:extLst>
      <p:ext uri="{BB962C8B-B14F-4D97-AF65-F5344CB8AC3E}">
        <p14:creationId xmlns:p14="http://schemas.microsoft.com/office/powerpoint/2010/main" val="200743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93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39</cp:revision>
  <dcterms:created xsi:type="dcterms:W3CDTF">2019-11-02T16:27:41Z</dcterms:created>
  <dcterms:modified xsi:type="dcterms:W3CDTF">2020-03-01T05:51:31Z</dcterms:modified>
</cp:coreProperties>
</file>