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B2AD3A2C-57A4-44C0-98D0-9FEE0B1ECA9B}"/>
    <pc:docChg chg="undo custSel addSld delSld modSld">
      <pc:chgData name="Samson Christopher" userId="6a13b5f1e64a53ae" providerId="LiveId" clId="{B2AD3A2C-57A4-44C0-98D0-9FEE0B1ECA9B}" dt="2020-08-14T11:09:46.478" v="670" actId="1036"/>
      <pc:docMkLst>
        <pc:docMk/>
      </pc:docMkLst>
      <pc:sldChg chg="del">
        <pc:chgData name="Samson Christopher" userId="6a13b5f1e64a53ae" providerId="LiveId" clId="{B2AD3A2C-57A4-44C0-98D0-9FEE0B1ECA9B}" dt="2020-08-14T11:06:17.132" v="16" actId="47"/>
        <pc:sldMkLst>
          <pc:docMk/>
          <pc:sldMk cId="3837972156" sldId="388"/>
        </pc:sldMkLst>
      </pc:sldChg>
      <pc:sldChg chg="addSp modSp add del mod">
        <pc:chgData name="Samson Christopher" userId="6a13b5f1e64a53ae" providerId="LiveId" clId="{B2AD3A2C-57A4-44C0-98D0-9FEE0B1ECA9B}" dt="2020-08-14T11:09:46.478" v="670" actId="1036"/>
        <pc:sldMkLst>
          <pc:docMk/>
          <pc:sldMk cId="1777894342" sldId="389"/>
        </pc:sldMkLst>
        <pc:spChg chg="add mod">
          <ac:chgData name="Samson Christopher" userId="6a13b5f1e64a53ae" providerId="LiveId" clId="{B2AD3A2C-57A4-44C0-98D0-9FEE0B1ECA9B}" dt="2020-08-14T11:09:46.478" v="670" actId="1036"/>
          <ac:spMkLst>
            <pc:docMk/>
            <pc:sldMk cId="1777894342" sldId="389"/>
            <ac:spMk id="4" creationId="{511C4FDB-DA7D-4FE1-9EC9-950B9E2ABA1A}"/>
          </ac:spMkLst>
        </pc:spChg>
      </pc:sldChg>
      <pc:sldChg chg="addSp modSp mod">
        <pc:chgData name="Samson Christopher" userId="6a13b5f1e64a53ae" providerId="LiveId" clId="{B2AD3A2C-57A4-44C0-98D0-9FEE0B1ECA9B}" dt="2020-08-14T11:09:39.764" v="610" actId="1036"/>
        <pc:sldMkLst>
          <pc:docMk/>
          <pc:sldMk cId="850099564" sldId="390"/>
        </pc:sldMkLst>
        <pc:spChg chg="add mod">
          <ac:chgData name="Samson Christopher" userId="6a13b5f1e64a53ae" providerId="LiveId" clId="{B2AD3A2C-57A4-44C0-98D0-9FEE0B1ECA9B}" dt="2020-08-14T11:09:39.764" v="610" actId="1036"/>
          <ac:spMkLst>
            <pc:docMk/>
            <pc:sldMk cId="850099564" sldId="390"/>
            <ac:spMk id="4" creationId="{809BBE07-3D6F-4D02-BE74-1B9C31CAC2E7}"/>
          </ac:spMkLst>
        </pc:spChg>
      </pc:sldChg>
      <pc:sldChg chg="addSp modSp mod">
        <pc:chgData name="Samson Christopher" userId="6a13b5f1e64a53ae" providerId="LiveId" clId="{B2AD3A2C-57A4-44C0-98D0-9FEE0B1ECA9B}" dt="2020-08-14T11:09:33.916" v="558" actId="1035"/>
        <pc:sldMkLst>
          <pc:docMk/>
          <pc:sldMk cId="944968354" sldId="391"/>
        </pc:sldMkLst>
        <pc:spChg chg="add mod">
          <ac:chgData name="Samson Christopher" userId="6a13b5f1e64a53ae" providerId="LiveId" clId="{B2AD3A2C-57A4-44C0-98D0-9FEE0B1ECA9B}" dt="2020-08-14T11:09:33.916" v="558" actId="1035"/>
          <ac:spMkLst>
            <pc:docMk/>
            <pc:sldMk cId="944968354" sldId="391"/>
            <ac:spMk id="4" creationId="{01AE7941-69E7-4D3A-A8E0-6332BF212BC8}"/>
          </ac:spMkLst>
        </pc:spChg>
      </pc:sldChg>
      <pc:sldChg chg="addSp modSp mod">
        <pc:chgData name="Samson Christopher" userId="6a13b5f1e64a53ae" providerId="LiveId" clId="{B2AD3A2C-57A4-44C0-98D0-9FEE0B1ECA9B}" dt="2020-08-14T11:09:28.087" v="509" actId="1036"/>
        <pc:sldMkLst>
          <pc:docMk/>
          <pc:sldMk cId="1414681237" sldId="392"/>
        </pc:sldMkLst>
        <pc:spChg chg="add mod">
          <ac:chgData name="Samson Christopher" userId="6a13b5f1e64a53ae" providerId="LiveId" clId="{B2AD3A2C-57A4-44C0-98D0-9FEE0B1ECA9B}" dt="2020-08-14T11:09:28.087" v="509" actId="1036"/>
          <ac:spMkLst>
            <pc:docMk/>
            <pc:sldMk cId="1414681237" sldId="392"/>
            <ac:spMk id="4" creationId="{5591FB20-8D70-4773-8AC0-3A50257800AA}"/>
          </ac:spMkLst>
        </pc:spChg>
      </pc:sldChg>
      <pc:sldChg chg="addSp modSp mod">
        <pc:chgData name="Samson Christopher" userId="6a13b5f1e64a53ae" providerId="LiveId" clId="{B2AD3A2C-57A4-44C0-98D0-9FEE0B1ECA9B}" dt="2020-08-14T11:09:19.968" v="460" actId="1035"/>
        <pc:sldMkLst>
          <pc:docMk/>
          <pc:sldMk cId="4103851070" sldId="393"/>
        </pc:sldMkLst>
        <pc:spChg chg="add mod">
          <ac:chgData name="Samson Christopher" userId="6a13b5f1e64a53ae" providerId="LiveId" clId="{B2AD3A2C-57A4-44C0-98D0-9FEE0B1ECA9B}" dt="2020-08-14T11:09:19.968" v="460" actId="1035"/>
          <ac:spMkLst>
            <pc:docMk/>
            <pc:sldMk cId="4103851070" sldId="393"/>
            <ac:spMk id="4" creationId="{016DD448-B26F-4BC7-814B-B098101C6417}"/>
          </ac:spMkLst>
        </pc:spChg>
      </pc:sldChg>
      <pc:sldChg chg="addSp modSp mod">
        <pc:chgData name="Samson Christopher" userId="6a13b5f1e64a53ae" providerId="LiveId" clId="{B2AD3A2C-57A4-44C0-98D0-9FEE0B1ECA9B}" dt="2020-08-14T11:09:13.723" v="413" actId="1035"/>
        <pc:sldMkLst>
          <pc:docMk/>
          <pc:sldMk cId="659567130" sldId="394"/>
        </pc:sldMkLst>
        <pc:spChg chg="add mod">
          <ac:chgData name="Samson Christopher" userId="6a13b5f1e64a53ae" providerId="LiveId" clId="{B2AD3A2C-57A4-44C0-98D0-9FEE0B1ECA9B}" dt="2020-08-14T11:09:13.723" v="413" actId="1035"/>
          <ac:spMkLst>
            <pc:docMk/>
            <pc:sldMk cId="659567130" sldId="394"/>
            <ac:spMk id="4" creationId="{F1CB7668-04A6-4252-B4D0-3C9665D8C67E}"/>
          </ac:spMkLst>
        </pc:spChg>
      </pc:sldChg>
      <pc:sldChg chg="addSp modSp mod">
        <pc:chgData name="Samson Christopher" userId="6a13b5f1e64a53ae" providerId="LiveId" clId="{B2AD3A2C-57A4-44C0-98D0-9FEE0B1ECA9B}" dt="2020-08-14T11:09:06.380" v="358" actId="1035"/>
        <pc:sldMkLst>
          <pc:docMk/>
          <pc:sldMk cId="859356432" sldId="395"/>
        </pc:sldMkLst>
        <pc:spChg chg="add mod">
          <ac:chgData name="Samson Christopher" userId="6a13b5f1e64a53ae" providerId="LiveId" clId="{B2AD3A2C-57A4-44C0-98D0-9FEE0B1ECA9B}" dt="2020-08-14T11:09:06.380" v="358" actId="1035"/>
          <ac:spMkLst>
            <pc:docMk/>
            <pc:sldMk cId="859356432" sldId="395"/>
            <ac:spMk id="4" creationId="{7922A1A8-5595-47A4-8870-92312B74A6F6}"/>
          </ac:spMkLst>
        </pc:spChg>
      </pc:sldChg>
      <pc:sldChg chg="addSp modSp mod">
        <pc:chgData name="Samson Christopher" userId="6a13b5f1e64a53ae" providerId="LiveId" clId="{B2AD3A2C-57A4-44C0-98D0-9FEE0B1ECA9B}" dt="2020-08-14T11:09:00.342" v="314" actId="1035"/>
        <pc:sldMkLst>
          <pc:docMk/>
          <pc:sldMk cId="2025405914" sldId="396"/>
        </pc:sldMkLst>
        <pc:spChg chg="add mod">
          <ac:chgData name="Samson Christopher" userId="6a13b5f1e64a53ae" providerId="LiveId" clId="{B2AD3A2C-57A4-44C0-98D0-9FEE0B1ECA9B}" dt="2020-08-14T11:09:00.342" v="314" actId="1035"/>
          <ac:spMkLst>
            <pc:docMk/>
            <pc:sldMk cId="2025405914" sldId="396"/>
            <ac:spMk id="4" creationId="{2AD28F2E-9057-4DD8-8528-3D44771483E0}"/>
          </ac:spMkLst>
        </pc:spChg>
      </pc:sldChg>
      <pc:sldChg chg="addSp modSp mod">
        <pc:chgData name="Samson Christopher" userId="6a13b5f1e64a53ae" providerId="LiveId" clId="{B2AD3A2C-57A4-44C0-98D0-9FEE0B1ECA9B}" dt="2020-08-14T11:08:54.249" v="265" actId="1036"/>
        <pc:sldMkLst>
          <pc:docMk/>
          <pc:sldMk cId="2940326978" sldId="397"/>
        </pc:sldMkLst>
        <pc:spChg chg="add mod">
          <ac:chgData name="Samson Christopher" userId="6a13b5f1e64a53ae" providerId="LiveId" clId="{B2AD3A2C-57A4-44C0-98D0-9FEE0B1ECA9B}" dt="2020-08-14T11:08:54.249" v="265" actId="1036"/>
          <ac:spMkLst>
            <pc:docMk/>
            <pc:sldMk cId="2940326978" sldId="397"/>
            <ac:spMk id="4" creationId="{0ACD5846-A8E1-4ED2-8494-CE68FD88D32C}"/>
          </ac:spMkLst>
        </pc:spChg>
      </pc:sldChg>
      <pc:sldChg chg="addSp modSp mod">
        <pc:chgData name="Samson Christopher" userId="6a13b5f1e64a53ae" providerId="LiveId" clId="{B2AD3A2C-57A4-44C0-98D0-9FEE0B1ECA9B}" dt="2020-08-14T11:08:49.597" v="221" actId="1036"/>
        <pc:sldMkLst>
          <pc:docMk/>
          <pc:sldMk cId="2964080828" sldId="398"/>
        </pc:sldMkLst>
        <pc:spChg chg="add mod">
          <ac:chgData name="Samson Christopher" userId="6a13b5f1e64a53ae" providerId="LiveId" clId="{B2AD3A2C-57A4-44C0-98D0-9FEE0B1ECA9B}" dt="2020-08-14T11:08:49.597" v="221" actId="1036"/>
          <ac:spMkLst>
            <pc:docMk/>
            <pc:sldMk cId="2964080828" sldId="398"/>
            <ac:spMk id="4" creationId="{C672FF60-B53A-4B8D-A2CD-71731D9BB0C2}"/>
          </ac:spMkLst>
        </pc:spChg>
      </pc:sldChg>
      <pc:sldChg chg="addSp modSp mod">
        <pc:chgData name="Samson Christopher" userId="6a13b5f1e64a53ae" providerId="LiveId" clId="{B2AD3A2C-57A4-44C0-98D0-9FEE0B1ECA9B}" dt="2020-08-14T11:08:42.767" v="177" actId="1035"/>
        <pc:sldMkLst>
          <pc:docMk/>
          <pc:sldMk cId="1883622595" sldId="399"/>
        </pc:sldMkLst>
        <pc:spChg chg="add mod">
          <ac:chgData name="Samson Christopher" userId="6a13b5f1e64a53ae" providerId="LiveId" clId="{B2AD3A2C-57A4-44C0-98D0-9FEE0B1ECA9B}" dt="2020-08-14T11:08:42.767" v="177" actId="1035"/>
          <ac:spMkLst>
            <pc:docMk/>
            <pc:sldMk cId="1883622595" sldId="399"/>
            <ac:spMk id="4" creationId="{AEDB85C7-493D-4322-B9D5-AB410A86C992}"/>
          </ac:spMkLst>
        </pc:spChg>
      </pc:sldChg>
      <pc:sldChg chg="addSp modSp mod">
        <pc:chgData name="Samson Christopher" userId="6a13b5f1e64a53ae" providerId="LiveId" clId="{B2AD3A2C-57A4-44C0-98D0-9FEE0B1ECA9B}" dt="2020-08-14T11:08:32.554" v="113" actId="1035"/>
        <pc:sldMkLst>
          <pc:docMk/>
          <pc:sldMk cId="642142391" sldId="400"/>
        </pc:sldMkLst>
        <pc:spChg chg="add mod">
          <ac:chgData name="Samson Christopher" userId="6a13b5f1e64a53ae" providerId="LiveId" clId="{B2AD3A2C-57A4-44C0-98D0-9FEE0B1ECA9B}" dt="2020-08-14T11:08:32.554" v="113" actId="1035"/>
          <ac:spMkLst>
            <pc:docMk/>
            <pc:sldMk cId="642142391" sldId="400"/>
            <ac:spMk id="4" creationId="{074354A5-4495-41F2-A597-5EC421AEB1E3}"/>
          </ac:spMkLst>
        </pc:spChg>
      </pc:sldChg>
      <pc:sldChg chg="del">
        <pc:chgData name="Samson Christopher" userId="6a13b5f1e64a53ae" providerId="LiveId" clId="{B2AD3A2C-57A4-44C0-98D0-9FEE0B1ECA9B}" dt="2020-08-14T11:05:58.908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B2AD3A2C-57A4-44C0-98D0-9FEE0B1ECA9B}" dt="2020-08-14T11:05:59.237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B2AD3A2C-57A4-44C0-98D0-9FEE0B1ECA9B}" dt="2020-08-14T11:05:59.548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C4FDB-DA7D-4FE1-9EC9-950B9E2ABA1A}"/>
              </a:ext>
            </a:extLst>
          </p:cNvPr>
          <p:cNvSpPr txBox="1"/>
          <p:nvPr/>
        </p:nvSpPr>
        <p:spPr>
          <a:xfrm>
            <a:off x="2087111" y="5368848"/>
            <a:ext cx="801777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AûPdLXúU</a:t>
            </a:r>
            <a:r>
              <a:rPr lang="en-US" dirty="0"/>
              <a:t> </a:t>
            </a:r>
            <a:r>
              <a:rPr lang="en-US" dirty="0" err="1"/>
              <a:t>EUR¥ûU</a:t>
            </a:r>
            <a:r>
              <a:rPr lang="en-US" dirty="0"/>
              <a:t> </a:t>
            </a:r>
            <a:r>
              <a:rPr lang="en-US" dirty="0" err="1"/>
              <a:t>Sôú</a:t>
            </a:r>
            <a:r>
              <a:rPr lang="en-US" dirty="0"/>
              <a:t>] </a:t>
            </a:r>
            <a:r>
              <a:rPr lang="en-US" dirty="0" err="1"/>
              <a:t>BolT¬lúTú</a:t>
            </a:r>
            <a:r>
              <a:rPr lang="en-US" dirty="0"/>
              <a:t>] </a:t>
            </a:r>
            <a:r>
              <a:rPr lang="en-US" dirty="0" err="1"/>
              <a:t>ALU¡rkúR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2FF60-B53A-4B8D-A2CD-71731D9BB0C2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Ï¯«p</a:t>
            </a:r>
            <a:r>
              <a:rPr lang="en-US" dirty="0"/>
              <a:t> ®</a:t>
            </a:r>
            <a:r>
              <a:rPr lang="en-US" dirty="0" err="1"/>
              <a:t>ZôRT</a:t>
            </a:r>
            <a:r>
              <a:rPr lang="en-US" dirty="0"/>
              <a:t>¥ </a:t>
            </a:r>
            <a:r>
              <a:rPr lang="en-US" dirty="0" err="1"/>
              <a:t>LôjÕd</a:t>
            </a:r>
            <a:r>
              <a:rPr lang="en-US" dirty="0"/>
              <a:t> ùLôi¼úW </a:t>
            </a:r>
            <a:r>
              <a:rPr lang="en-US" dirty="0" err="1"/>
              <a:t>AÝûLûV</a:t>
            </a:r>
            <a:r>
              <a:rPr lang="en-US" dirty="0"/>
              <a:t> </a:t>
            </a:r>
            <a:r>
              <a:rPr lang="en-US" dirty="0" err="1"/>
              <a:t>L°lTôL</a:t>
            </a:r>
            <a:r>
              <a:rPr lang="en-US" dirty="0"/>
              <a:t> </a:t>
            </a:r>
            <a:r>
              <a:rPr lang="en-US" dirty="0" err="1"/>
              <a:t>Uôt</a:t>
            </a:r>
            <a:r>
              <a:rPr lang="en-US" dirty="0"/>
              <a:t>± ®h¼úW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B85C7-493D-4322-B9D5-AB410A86C992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TôYeLû</a:t>
            </a:r>
            <a:r>
              <a:rPr lang="en-US" dirty="0"/>
              <a:t>[l </a:t>
            </a:r>
            <a:r>
              <a:rPr lang="en-US" dirty="0" err="1"/>
              <a:t>TôWôùRuû</a:t>
            </a:r>
            <a:r>
              <a:rPr lang="en-US" dirty="0"/>
              <a:t>]l </a:t>
            </a:r>
            <a:r>
              <a:rPr lang="en-US" dirty="0" err="1"/>
              <a:t>Tt±d</a:t>
            </a:r>
            <a:r>
              <a:rPr lang="en-US" dirty="0"/>
              <a:t> ùLôi¼úW </a:t>
            </a:r>
            <a:r>
              <a:rPr lang="en-US" dirty="0" err="1"/>
              <a:t>NôTeLû</a:t>
            </a:r>
            <a:r>
              <a:rPr lang="en-US" dirty="0"/>
              <a:t>[ ¿d¡ </a:t>
            </a:r>
            <a:r>
              <a:rPr lang="en-US" dirty="0" err="1"/>
              <a:t>ÑjR</a:t>
            </a:r>
            <a:r>
              <a:rPr lang="en-US" dirty="0"/>
              <a:t> Es[m Rk¾úW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354A5-4495-41F2-A597-5EC421AEB1E3}"/>
              </a:ext>
            </a:extLst>
          </p:cNvPr>
          <p:cNvSpPr txBox="1"/>
          <p:nvPr/>
        </p:nvSpPr>
        <p:spPr>
          <a:xfrm>
            <a:off x="353736" y="5381351"/>
            <a:ext cx="1148452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CWhNiVj§u</a:t>
            </a:r>
            <a:r>
              <a:rPr lang="en-US" dirty="0"/>
              <a:t> </a:t>
            </a:r>
            <a:r>
              <a:rPr lang="en-US" dirty="0" err="1"/>
              <a:t>NkúRô`jûR</a:t>
            </a:r>
            <a:r>
              <a:rPr lang="en-US" dirty="0"/>
              <a:t> §</a:t>
            </a:r>
            <a:r>
              <a:rPr lang="en-US" dirty="0" err="1"/>
              <a:t>ÚmTj</a:t>
            </a:r>
            <a:r>
              <a:rPr lang="en-US" dirty="0"/>
              <a:t> Rk¾úW </a:t>
            </a:r>
            <a:r>
              <a:rPr lang="en-US" dirty="0" err="1"/>
              <a:t>EtNôL</a:t>
            </a:r>
            <a:r>
              <a:rPr lang="en-US" dirty="0"/>
              <a:t> B®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RôeL</a:t>
            </a:r>
            <a:r>
              <a:rPr lang="en-US" dirty="0"/>
              <a:t> ùNn¾úW 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BBE07-3D6F-4D02-BE74-1B9C31CAC2E7}"/>
              </a:ext>
            </a:extLst>
          </p:cNvPr>
          <p:cNvSpPr txBox="1"/>
          <p:nvPr/>
        </p:nvSpPr>
        <p:spPr>
          <a:xfrm>
            <a:off x="1617327" y="5377238"/>
            <a:ext cx="895734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LojRo</a:t>
            </a:r>
            <a:r>
              <a:rPr lang="en-US" dirty="0"/>
              <a:t> ¿o </a:t>
            </a:r>
            <a:r>
              <a:rPr lang="en-US" dirty="0" err="1"/>
              <a:t>ùNnR</a:t>
            </a:r>
            <a:r>
              <a:rPr lang="en-US" dirty="0"/>
              <a:t> </a:t>
            </a:r>
            <a:r>
              <a:rPr lang="en-US" dirty="0" err="1"/>
              <a:t>SuûULû</a:t>
            </a:r>
            <a:r>
              <a:rPr lang="en-US" dirty="0"/>
              <a:t>[</a:t>
            </a:r>
            <a:r>
              <a:rPr lang="en-US" dirty="0" err="1"/>
              <a:t>úV</a:t>
            </a:r>
            <a:r>
              <a:rPr lang="en-US" dirty="0"/>
              <a:t> ¨</a:t>
            </a:r>
            <a:r>
              <a:rPr lang="en-US" dirty="0" err="1"/>
              <a:t>jRm</a:t>
            </a:r>
            <a:r>
              <a:rPr lang="en-US" dirty="0"/>
              <a:t> ¨</a:t>
            </a:r>
            <a:r>
              <a:rPr lang="en-US" dirty="0" err="1"/>
              <a:t>jRm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¨û]</a:t>
            </a:r>
            <a:r>
              <a:rPr lang="en-US" dirty="0" err="1"/>
              <a:t>lúTú</a:t>
            </a:r>
            <a:r>
              <a:rPr lang="en-US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E7941-69E7-4D3A-A8E0-6332BF212BC8}"/>
              </a:ext>
            </a:extLst>
          </p:cNvPr>
          <p:cNvSpPr txBox="1"/>
          <p:nvPr/>
        </p:nvSpPr>
        <p:spPr>
          <a:xfrm>
            <a:off x="1613133" y="5368849"/>
            <a:ext cx="896573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A[</a:t>
            </a:r>
            <a:r>
              <a:rPr lang="en-US" dirty="0" err="1"/>
              <a:t>Yt</a:t>
            </a:r>
            <a:r>
              <a:rPr lang="en-US" dirty="0"/>
              <a:t>\ Au©]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AûQlTYúW</a:t>
            </a:r>
            <a:r>
              <a:rPr lang="en-US" dirty="0"/>
              <a:t> </a:t>
            </a:r>
            <a:r>
              <a:rPr lang="en-US" dirty="0" err="1"/>
              <a:t>GiQt</a:t>
            </a:r>
            <a:r>
              <a:rPr lang="en-US" dirty="0"/>
              <a:t>\ </a:t>
            </a:r>
            <a:r>
              <a:rPr lang="en-US" dirty="0" err="1"/>
              <a:t>SuûUVôp</a:t>
            </a:r>
            <a:r>
              <a:rPr lang="en-US" dirty="0"/>
              <a:t> ¨û\</a:t>
            </a:r>
            <a:r>
              <a:rPr lang="en-US" dirty="0" err="1"/>
              <a:t>lTYúW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1FB20-8D70-4773-8AC0-3A50257800AA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Uô£pXôR</a:t>
            </a:r>
            <a:r>
              <a:rPr lang="en-US" dirty="0"/>
              <a:t> </a:t>
            </a:r>
            <a:r>
              <a:rPr lang="en-US" dirty="0" err="1"/>
              <a:t>úSNúW</a:t>
            </a:r>
            <a:r>
              <a:rPr lang="en-US" dirty="0"/>
              <a:t> </a:t>
            </a:r>
            <a:r>
              <a:rPr lang="en-US" dirty="0" err="1"/>
              <a:t>U¡ûUl</a:t>
            </a:r>
            <a:r>
              <a:rPr lang="en-US" dirty="0"/>
              <a:t> ©</a:t>
            </a:r>
            <a:r>
              <a:rPr lang="en-US" dirty="0" err="1"/>
              <a:t>WRôTô</a:t>
            </a:r>
            <a:r>
              <a:rPr lang="en-US" dirty="0"/>
              <a:t> </a:t>
            </a:r>
            <a:r>
              <a:rPr lang="en-US" dirty="0" err="1"/>
              <a:t>TôNjRôp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TôRm</a:t>
            </a:r>
            <a:r>
              <a:rPr lang="en-US" dirty="0"/>
              <a:t> </a:t>
            </a:r>
            <a:r>
              <a:rPr lang="en-US" dirty="0" err="1"/>
              <a:t>Tt±ÓúYú</a:t>
            </a:r>
            <a:r>
              <a:rPr lang="en-US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DD448-B26F-4BC7-814B-B098101C6417}"/>
              </a:ext>
            </a:extLst>
          </p:cNvPr>
          <p:cNvSpPr txBox="1"/>
          <p:nvPr/>
        </p:nvSpPr>
        <p:spPr>
          <a:xfrm>
            <a:off x="848686" y="5368848"/>
            <a:ext cx="1049462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LojRúW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ùNnûLLs</a:t>
            </a:r>
            <a:r>
              <a:rPr lang="en-US" dirty="0"/>
              <a:t> </a:t>
            </a:r>
            <a:r>
              <a:rPr lang="en-US" dirty="0" err="1"/>
              <a:t>ùT¬VûYLú</a:t>
            </a:r>
            <a:r>
              <a:rPr lang="en-US" dirty="0"/>
              <a:t>[ </a:t>
            </a:r>
            <a:r>
              <a:rPr lang="en-US" dirty="0" err="1"/>
              <a:t>ÑjRúW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ùNVpLs</a:t>
            </a:r>
            <a:r>
              <a:rPr lang="en-US" dirty="0"/>
              <a:t> </a:t>
            </a:r>
            <a:r>
              <a:rPr lang="en-US" dirty="0" err="1"/>
              <a:t>ULjYUô</a:t>
            </a:r>
            <a:r>
              <a:rPr lang="en-US" dirty="0"/>
              <a:t>]</a:t>
            </a:r>
            <a:r>
              <a:rPr lang="en-US" dirty="0" err="1"/>
              <a:t>úR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B7668-04A6-4252-B4D0-3C9665D8C67E}"/>
              </a:ext>
            </a:extLst>
          </p:cNvPr>
          <p:cNvSpPr txBox="1"/>
          <p:nvPr/>
        </p:nvSpPr>
        <p:spPr>
          <a:xfrm>
            <a:off x="1045827" y="5368848"/>
            <a:ext cx="1010034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¨</a:t>
            </a:r>
            <a:r>
              <a:rPr lang="en-US" dirty="0" err="1"/>
              <a:t>j§VúW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¨</a:t>
            </a:r>
            <a:r>
              <a:rPr lang="en-US" dirty="0" err="1"/>
              <a:t>VôVeLs</a:t>
            </a:r>
            <a:r>
              <a:rPr lang="en-US" dirty="0"/>
              <a:t> </a:t>
            </a:r>
            <a:r>
              <a:rPr lang="en-US" dirty="0" err="1"/>
              <a:t>Gußm</a:t>
            </a:r>
            <a:r>
              <a:rPr lang="en-US" dirty="0"/>
              <a:t> ¨</a:t>
            </a:r>
            <a:r>
              <a:rPr lang="en-US" dirty="0" err="1"/>
              <a:t>tÏúU</a:t>
            </a:r>
            <a:r>
              <a:rPr lang="en-US" dirty="0"/>
              <a:t> </a:t>
            </a:r>
            <a:r>
              <a:rPr lang="en-US" dirty="0" err="1"/>
              <a:t>TdR¬u</a:t>
            </a:r>
            <a:r>
              <a:rPr lang="en-US" dirty="0"/>
              <a:t> </a:t>
            </a:r>
            <a:r>
              <a:rPr lang="en-US" dirty="0" err="1"/>
              <a:t>úT¬uT</a:t>
            </a:r>
            <a:r>
              <a:rPr lang="en-US" dirty="0"/>
              <a:t> </a:t>
            </a:r>
            <a:r>
              <a:rPr lang="en-US" dirty="0" err="1"/>
              <a:t>Tôd¡VªúR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2A1A8-5595-47A4-8870-92312B74A6F6}"/>
              </a:ext>
            </a:extLst>
          </p:cNvPr>
          <p:cNvSpPr txBox="1"/>
          <p:nvPr/>
        </p:nvSpPr>
        <p:spPr>
          <a:xfrm>
            <a:off x="236290" y="5368849"/>
            <a:ext cx="1171942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Gußm</a:t>
            </a:r>
            <a:r>
              <a:rPr lang="en-US" dirty="0"/>
              <a:t> </a:t>
            </a:r>
            <a:r>
              <a:rPr lang="en-US" dirty="0" err="1"/>
              <a:t>úTô§jÕ</a:t>
            </a:r>
            <a:r>
              <a:rPr lang="en-US" dirty="0"/>
              <a:t> </a:t>
            </a:r>
            <a:r>
              <a:rPr lang="en-US" dirty="0" err="1"/>
              <a:t>SPjÕTYúW</a:t>
            </a:r>
            <a:r>
              <a:rPr lang="en-US" dirty="0"/>
              <a:t> </a:t>
            </a:r>
          </a:p>
          <a:p>
            <a:r>
              <a:rPr lang="en-US" dirty="0" err="1"/>
              <a:t>LiûQ</a:t>
            </a:r>
            <a:r>
              <a:rPr lang="en-US" dirty="0"/>
              <a:t> </a:t>
            </a:r>
            <a:r>
              <a:rPr lang="en-US" dirty="0" err="1"/>
              <a:t>ûYjÕ</a:t>
            </a:r>
            <a:r>
              <a:rPr lang="en-US" dirty="0"/>
              <a:t> </a:t>
            </a:r>
            <a:r>
              <a:rPr lang="en-US" dirty="0" err="1"/>
              <a:t>BúXôNû</a:t>
            </a:r>
            <a:r>
              <a:rPr lang="en-US" dirty="0"/>
              <a:t>] </a:t>
            </a:r>
            <a:r>
              <a:rPr lang="en-US" dirty="0" err="1"/>
              <a:t>ùNôpÛTYúW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28F2E-9057-4DD8-8528-3D44771483E0}"/>
              </a:ext>
            </a:extLst>
          </p:cNvPr>
          <p:cNvSpPr txBox="1"/>
          <p:nvPr/>
        </p:nvSpPr>
        <p:spPr>
          <a:xfrm>
            <a:off x="315985" y="5377237"/>
            <a:ext cx="1156002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SPdÏm</a:t>
            </a:r>
            <a:r>
              <a:rPr lang="en-US" dirty="0"/>
              <a:t> </a:t>
            </a:r>
            <a:r>
              <a:rPr lang="en-US" dirty="0" err="1"/>
              <a:t>Y¯Rû</a:t>
            </a:r>
            <a:r>
              <a:rPr lang="en-US" dirty="0"/>
              <a:t>]d </a:t>
            </a:r>
            <a:r>
              <a:rPr lang="en-US" dirty="0" err="1"/>
              <a:t>LôhÓTYúW</a:t>
            </a:r>
            <a:r>
              <a:rPr lang="en-US" dirty="0"/>
              <a:t> </a:t>
            </a:r>
          </a:p>
          <a:p>
            <a:r>
              <a:rPr lang="en-US" dirty="0" err="1"/>
              <a:t>Sm</a:t>
            </a:r>
            <a:r>
              <a:rPr lang="en-US" dirty="0"/>
              <a:t>© </a:t>
            </a:r>
            <a:r>
              <a:rPr lang="en-US" dirty="0" err="1"/>
              <a:t>YkúRôû</a:t>
            </a:r>
            <a:r>
              <a:rPr lang="en-US" dirty="0"/>
              <a:t>] ¡</a:t>
            </a:r>
            <a:r>
              <a:rPr lang="en-US" dirty="0" err="1"/>
              <a:t>ÚûT</a:t>
            </a:r>
            <a:r>
              <a:rPr lang="en-US" dirty="0"/>
              <a:t> </a:t>
            </a:r>
            <a:r>
              <a:rPr lang="en-US" dirty="0" err="1"/>
              <a:t>ãrkÕ</a:t>
            </a:r>
            <a:r>
              <a:rPr lang="en-US" dirty="0"/>
              <a:t> </a:t>
            </a:r>
            <a:r>
              <a:rPr lang="en-US" dirty="0" err="1"/>
              <a:t>ùLôsÞúR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D5846-A8E1-4ED2-8494-CE68FD88D32C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LWmTt</a:t>
            </a:r>
            <a:r>
              <a:rPr lang="en-US" dirty="0"/>
              <a:t>± </a:t>
            </a:r>
            <a:r>
              <a:rPr lang="en-US" dirty="0" err="1"/>
              <a:t>SPjÕm</a:t>
            </a:r>
            <a:r>
              <a:rPr lang="en-US" dirty="0"/>
              <a:t> </a:t>
            </a:r>
            <a:r>
              <a:rPr lang="en-US" dirty="0" err="1"/>
              <a:t>LojRo</a:t>
            </a:r>
            <a:r>
              <a:rPr lang="en-US" dirty="0"/>
              <a:t> ¿</a:t>
            </a:r>
            <a:r>
              <a:rPr lang="en-US" dirty="0" err="1"/>
              <a:t>WpúXô</a:t>
            </a:r>
            <a:r>
              <a:rPr lang="en-US" dirty="0"/>
              <a:t> </a:t>
            </a:r>
          </a:p>
          <a:p>
            <a:r>
              <a:rPr lang="en-US" dirty="0" err="1"/>
              <a:t>ál©hP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]d </a:t>
            </a:r>
            <a:r>
              <a:rPr lang="en-US" dirty="0" err="1"/>
              <a:t>ÏQUôd¡ÉWpúXô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199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2020-08-14T11:09:48Z</dcterms:modified>
</cp:coreProperties>
</file>