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7" r:id="rId4"/>
    <p:sldId id="391" r:id="rId5"/>
    <p:sldId id="392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5F75A-C17C-40DA-AFA0-D78B5E2CD8AC}" v="9" dt="2020-06-22T15:52:2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59F5F75A-C17C-40DA-AFA0-D78B5E2CD8AC}"/>
    <pc:docChg chg="addSld delSld modSld">
      <pc:chgData name="Samson Christopher" userId="6a13b5f1e64a53ae" providerId="LiveId" clId="{59F5F75A-C17C-40DA-AFA0-D78B5E2CD8AC}" dt="2020-06-22T15:52:41.471" v="473" actId="1035"/>
      <pc:docMkLst>
        <pc:docMk/>
      </pc:docMkLst>
      <pc:sldChg chg="del">
        <pc:chgData name="Samson Christopher" userId="6a13b5f1e64a53ae" providerId="LiveId" clId="{59F5F75A-C17C-40DA-AFA0-D78B5E2CD8AC}" dt="2020-06-22T15:45:44.83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9F5F75A-C17C-40DA-AFA0-D78B5E2CD8AC}" dt="2020-06-22T15:47:27.997" v="106" actId="1036"/>
        <pc:sldMkLst>
          <pc:docMk/>
          <pc:sldMk cId="1777894342" sldId="389"/>
        </pc:sldMkLst>
        <pc:spChg chg="add mod">
          <ac:chgData name="Samson Christopher" userId="6a13b5f1e64a53ae" providerId="LiveId" clId="{59F5F75A-C17C-40DA-AFA0-D78B5E2CD8AC}" dt="2020-06-22T15:47:27.997" v="106" actId="1036"/>
          <ac:spMkLst>
            <pc:docMk/>
            <pc:sldMk cId="1777894342" sldId="389"/>
            <ac:spMk id="2" creationId="{64C2DEA8-A5E7-43B9-9654-5A2D1F15BE05}"/>
          </ac:spMkLst>
        </pc:spChg>
      </pc:sldChg>
      <pc:sldChg chg="addSp modSp mod">
        <pc:chgData name="Samson Christopher" userId="6a13b5f1e64a53ae" providerId="LiveId" clId="{59F5F75A-C17C-40DA-AFA0-D78B5E2CD8AC}" dt="2020-06-22T15:47:33.732" v="145" actId="1036"/>
        <pc:sldMkLst>
          <pc:docMk/>
          <pc:sldMk cId="850099564" sldId="390"/>
        </pc:sldMkLst>
        <pc:spChg chg="add mod">
          <ac:chgData name="Samson Christopher" userId="6a13b5f1e64a53ae" providerId="LiveId" clId="{59F5F75A-C17C-40DA-AFA0-D78B5E2CD8AC}" dt="2020-06-22T15:47:33.732" v="145" actId="1036"/>
          <ac:spMkLst>
            <pc:docMk/>
            <pc:sldMk cId="850099564" sldId="390"/>
            <ac:spMk id="2" creationId="{0D226855-4098-475B-B99C-AE551923AA1D}"/>
          </ac:spMkLst>
        </pc:spChg>
      </pc:sldChg>
      <pc:sldChg chg="addSp modSp mod">
        <pc:chgData name="Samson Christopher" userId="6a13b5f1e64a53ae" providerId="LiveId" clId="{59F5F75A-C17C-40DA-AFA0-D78B5E2CD8AC}" dt="2020-06-22T15:47:42.133" v="201" actId="1036"/>
        <pc:sldMkLst>
          <pc:docMk/>
          <pc:sldMk cId="944968354" sldId="391"/>
        </pc:sldMkLst>
        <pc:spChg chg="add mod">
          <ac:chgData name="Samson Christopher" userId="6a13b5f1e64a53ae" providerId="LiveId" clId="{59F5F75A-C17C-40DA-AFA0-D78B5E2CD8AC}" dt="2020-06-22T15:47:42.133" v="201" actId="1036"/>
          <ac:spMkLst>
            <pc:docMk/>
            <pc:sldMk cId="944968354" sldId="391"/>
            <ac:spMk id="2" creationId="{8E6E5C51-1B79-4A40-9E1B-EBC8EACD9D55}"/>
          </ac:spMkLst>
        </pc:spChg>
      </pc:sldChg>
      <pc:sldChg chg="addSp modSp mod">
        <pc:chgData name="Samson Christopher" userId="6a13b5f1e64a53ae" providerId="LiveId" clId="{59F5F75A-C17C-40DA-AFA0-D78B5E2CD8AC}" dt="2020-06-22T15:47:47.505" v="242" actId="1035"/>
        <pc:sldMkLst>
          <pc:docMk/>
          <pc:sldMk cId="1414681237" sldId="392"/>
        </pc:sldMkLst>
        <pc:spChg chg="add mod">
          <ac:chgData name="Samson Christopher" userId="6a13b5f1e64a53ae" providerId="LiveId" clId="{59F5F75A-C17C-40DA-AFA0-D78B5E2CD8AC}" dt="2020-06-22T15:47:47.505" v="242" actId="1035"/>
          <ac:spMkLst>
            <pc:docMk/>
            <pc:sldMk cId="1414681237" sldId="392"/>
            <ac:spMk id="2" creationId="{70BC01CB-6FC8-442F-8AF4-5AA87129A2BA}"/>
          </ac:spMkLst>
        </pc:spChg>
      </pc:sldChg>
      <pc:sldChg chg="addSp modSp mod">
        <pc:chgData name="Samson Christopher" userId="6a13b5f1e64a53ae" providerId="LiveId" clId="{59F5F75A-C17C-40DA-AFA0-D78B5E2CD8AC}" dt="2020-06-22T15:47:52.673" v="283" actId="1035"/>
        <pc:sldMkLst>
          <pc:docMk/>
          <pc:sldMk cId="4103851070" sldId="393"/>
        </pc:sldMkLst>
        <pc:spChg chg="add mod">
          <ac:chgData name="Samson Christopher" userId="6a13b5f1e64a53ae" providerId="LiveId" clId="{59F5F75A-C17C-40DA-AFA0-D78B5E2CD8AC}" dt="2020-06-22T15:47:52.673" v="283" actId="1035"/>
          <ac:spMkLst>
            <pc:docMk/>
            <pc:sldMk cId="4103851070" sldId="393"/>
            <ac:spMk id="2" creationId="{10E525DA-043D-4A7C-A238-6ECBE8DF0404}"/>
          </ac:spMkLst>
        </pc:spChg>
      </pc:sldChg>
      <pc:sldChg chg="addSp modSp mod">
        <pc:chgData name="Samson Christopher" userId="6a13b5f1e64a53ae" providerId="LiveId" clId="{59F5F75A-C17C-40DA-AFA0-D78B5E2CD8AC}" dt="2020-06-22T15:48:00.657" v="334" actId="1036"/>
        <pc:sldMkLst>
          <pc:docMk/>
          <pc:sldMk cId="659567130" sldId="394"/>
        </pc:sldMkLst>
        <pc:spChg chg="add mod">
          <ac:chgData name="Samson Christopher" userId="6a13b5f1e64a53ae" providerId="LiveId" clId="{59F5F75A-C17C-40DA-AFA0-D78B5E2CD8AC}" dt="2020-06-22T15:48:00.657" v="334" actId="1036"/>
          <ac:spMkLst>
            <pc:docMk/>
            <pc:sldMk cId="659567130" sldId="394"/>
            <ac:spMk id="2" creationId="{48EA35A3-4906-4C7F-B11F-2B2ABEDF47A0}"/>
          </ac:spMkLst>
        </pc:spChg>
      </pc:sldChg>
      <pc:sldChg chg="addSp modSp mod">
        <pc:chgData name="Samson Christopher" userId="6a13b5f1e64a53ae" providerId="LiveId" clId="{59F5F75A-C17C-40DA-AFA0-D78B5E2CD8AC}" dt="2020-06-22T15:48:07.610" v="387" actId="1035"/>
        <pc:sldMkLst>
          <pc:docMk/>
          <pc:sldMk cId="859356432" sldId="395"/>
        </pc:sldMkLst>
        <pc:spChg chg="add mod">
          <ac:chgData name="Samson Christopher" userId="6a13b5f1e64a53ae" providerId="LiveId" clId="{59F5F75A-C17C-40DA-AFA0-D78B5E2CD8AC}" dt="2020-06-22T15:48:07.610" v="387" actId="1035"/>
          <ac:spMkLst>
            <pc:docMk/>
            <pc:sldMk cId="859356432" sldId="395"/>
            <ac:spMk id="2" creationId="{AF92FA13-B185-48E1-8AAF-43D065059279}"/>
          </ac:spMkLst>
        </pc:spChg>
      </pc:sldChg>
      <pc:sldChg chg="addSp modSp mod">
        <pc:chgData name="Samson Christopher" userId="6a13b5f1e64a53ae" providerId="LiveId" clId="{59F5F75A-C17C-40DA-AFA0-D78B5E2CD8AC}" dt="2020-06-22T15:48:13.962" v="437" actId="1036"/>
        <pc:sldMkLst>
          <pc:docMk/>
          <pc:sldMk cId="2025405914" sldId="396"/>
        </pc:sldMkLst>
        <pc:spChg chg="add mod">
          <ac:chgData name="Samson Christopher" userId="6a13b5f1e64a53ae" providerId="LiveId" clId="{59F5F75A-C17C-40DA-AFA0-D78B5E2CD8AC}" dt="2020-06-22T15:48:13.962" v="437" actId="1036"/>
          <ac:spMkLst>
            <pc:docMk/>
            <pc:sldMk cId="2025405914" sldId="396"/>
            <ac:spMk id="2" creationId="{8CEB4EFF-2059-40F3-9767-B5941541922D}"/>
          </ac:spMkLst>
        </pc:spChg>
      </pc:sldChg>
      <pc:sldChg chg="modSp add mod">
        <pc:chgData name="Samson Christopher" userId="6a13b5f1e64a53ae" providerId="LiveId" clId="{59F5F75A-C17C-40DA-AFA0-D78B5E2CD8AC}" dt="2020-06-22T15:52:41.471" v="473" actId="1035"/>
        <pc:sldMkLst>
          <pc:docMk/>
          <pc:sldMk cId="806594227" sldId="397"/>
        </pc:sldMkLst>
        <pc:spChg chg="mod">
          <ac:chgData name="Samson Christopher" userId="6a13b5f1e64a53ae" providerId="LiveId" clId="{59F5F75A-C17C-40DA-AFA0-D78B5E2CD8AC}" dt="2020-06-22T15:52:41.471" v="473" actId="1035"/>
          <ac:spMkLst>
            <pc:docMk/>
            <pc:sldMk cId="806594227" sldId="397"/>
            <ac:spMk id="2" creationId="{64C2DEA8-A5E7-43B9-9654-5A2D1F15BE05}"/>
          </ac:spMkLst>
        </pc:spChg>
      </pc:sldChg>
      <pc:sldChg chg="del">
        <pc:chgData name="Samson Christopher" userId="6a13b5f1e64a53ae" providerId="LiveId" clId="{59F5F75A-C17C-40DA-AFA0-D78B5E2CD8AC}" dt="2020-06-22T15:45:30.505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59F5F75A-C17C-40DA-AFA0-D78B5E2CD8AC}" dt="2020-06-22T15:45:30.83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9F5F75A-C17C-40DA-AFA0-D78B5E2CD8AC}" dt="2020-06-22T15:45:31.32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9F5F75A-C17C-40DA-AFA0-D78B5E2CD8AC}" dt="2020-06-22T15:45:31.94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9F5F75A-C17C-40DA-AFA0-D78B5E2CD8AC}" dt="2020-06-22T15:45:32.44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9F5F75A-C17C-40DA-AFA0-D78B5E2CD8AC}" dt="2020-06-22T15:45:32.89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9F5F75A-C17C-40DA-AFA0-D78B5E2CD8AC}" dt="2020-06-22T15:45:33.38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2DEA8-A5E7-43B9-9654-5A2D1F15BE05}"/>
              </a:ext>
            </a:extLst>
          </p:cNvPr>
          <p:cNvSpPr/>
          <p:nvPr/>
        </p:nvSpPr>
        <p:spPr>
          <a:xfrm>
            <a:off x="-378685" y="5374886"/>
            <a:ext cx="129493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Ne¸RUô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úLôhûPÙUôm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26855-4098-475B-B99C-AE551923AA1D}"/>
              </a:ext>
            </a:extLst>
          </p:cNvPr>
          <p:cNvSpPr/>
          <p:nvPr/>
        </p:nvSpPr>
        <p:spPr>
          <a:xfrm>
            <a:off x="-1548880" y="5371715"/>
            <a:ext cx="15289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A§T§Vô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2DEA8-A5E7-43B9-9654-5A2D1F15BE05}"/>
              </a:ext>
            </a:extLst>
          </p:cNvPr>
          <p:cNvSpPr/>
          <p:nvPr/>
        </p:nvSpPr>
        <p:spPr>
          <a:xfrm>
            <a:off x="-378685" y="5667494"/>
            <a:ext cx="129493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Ne¸RUô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E5C51-1B79-4A40-9E1B-EBC8EACD9D55}"/>
              </a:ext>
            </a:extLst>
          </p:cNvPr>
          <p:cNvSpPr/>
          <p:nvPr/>
        </p:nvSpPr>
        <p:spPr>
          <a:xfrm>
            <a:off x="-2955514" y="5371712"/>
            <a:ext cx="181030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Uj§«²p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LQeLs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BC01CB-6FC8-442F-8AF4-5AA87129A2BA}"/>
              </a:ext>
            </a:extLst>
          </p:cNvPr>
          <p:cNvSpPr/>
          <p:nvPr/>
        </p:nvSpPr>
        <p:spPr>
          <a:xfrm>
            <a:off x="-3930939" y="5371715"/>
            <a:ext cx="20053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úYi¥Óm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TdRoL°u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525DA-043D-4A7C-A238-6ECBE8DF0404}"/>
              </a:ext>
            </a:extLst>
          </p:cNvPr>
          <p:cNvSpPr/>
          <p:nvPr/>
        </p:nvSpPr>
        <p:spPr>
          <a:xfrm>
            <a:off x="-2727084" y="5371715"/>
            <a:ext cx="176461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êußúTo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JÚªjRôp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SÓ®p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A35A3-4906-4C7F-B11F-2B2ABEDF47A0}"/>
              </a:ext>
            </a:extLst>
          </p:cNvPr>
          <p:cNvSpPr/>
          <p:nvPr/>
        </p:nvSpPr>
        <p:spPr>
          <a:xfrm>
            <a:off x="-3172722" y="5371714"/>
            <a:ext cx="185374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Rh¥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Yôrj§ÓúYôm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2FA13-B185-48E1-8AAF-43D065059279}"/>
              </a:ext>
            </a:extLst>
          </p:cNvPr>
          <p:cNvSpPr/>
          <p:nvPr/>
        </p:nvSpPr>
        <p:spPr>
          <a:xfrm>
            <a:off x="-1943216" y="5371717"/>
            <a:ext cx="16078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YôrSôs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EB4EFF-2059-40F3-9767-B5941541922D}"/>
              </a:ext>
            </a:extLst>
          </p:cNvPr>
          <p:cNvSpPr/>
          <p:nvPr/>
        </p:nvSpPr>
        <p:spPr>
          <a:xfrm>
            <a:off x="0" y="53735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CûQkÕ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YQeÏúYôm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2020-06-22T15:52:45Z</dcterms:modified>
</cp:coreProperties>
</file>