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4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6:01:57.848" v="918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5:58:36.625" v="483" actId="1036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modSp add mod">
        <pc:chgData name="Samson Christopher" userId="6a13b5f1e64a53ae" providerId="LiveId" clId="{E6705165-0463-4153-A8CF-545217B51630}" dt="2020-03-01T05:58:52.215" v="535" actId="1036"/>
        <pc:sldMkLst>
          <pc:docMk/>
          <pc:sldMk cId="1864633145" sldId="340"/>
        </pc:sldMkLst>
        <pc:spChg chg="add mod">
          <ac:chgData name="Samson Christopher" userId="6a13b5f1e64a53ae" providerId="LiveId" clId="{E6705165-0463-4153-A8CF-545217B51630}" dt="2020-03-01T05:58:52.215" v="535" actId="1036"/>
          <ac:spMkLst>
            <pc:docMk/>
            <pc:sldMk cId="1864633145" sldId="340"/>
            <ac:spMk id="2" creationId="{BF6964ED-8E04-4FD2-9CE0-F6C8E14B0F26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mod">
        <pc:chgData name="Samson Christopher" userId="6a13b5f1e64a53ae" providerId="LiveId" clId="{E6705165-0463-4153-A8CF-545217B51630}" dt="2020-03-01T06:00:13.599" v="589" actId="1036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mod">
        <pc:chgData name="Samson Christopher" userId="6a13b5f1e64a53ae" providerId="LiveId" clId="{E6705165-0463-4153-A8CF-545217B51630}" dt="2020-03-01T06:00:29.092" v="636" actId="1036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mod">
        <pc:chgData name="Samson Christopher" userId="6a13b5f1e64a53ae" providerId="LiveId" clId="{E6705165-0463-4153-A8CF-545217B51630}" dt="2020-03-01T06:00:47.398" v="689" actId="1035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mod">
        <pc:chgData name="Samson Christopher" userId="6a13b5f1e64a53ae" providerId="LiveId" clId="{E6705165-0463-4153-A8CF-545217B51630}" dt="2020-03-01T06:01:00.701" v="746" actId="1035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mod">
        <pc:chgData name="Samson Christopher" userId="6a13b5f1e64a53ae" providerId="LiveId" clId="{E6705165-0463-4153-A8CF-545217B51630}" dt="2020-03-01T06:01:15.085" v="795" actId="1036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mod">
        <pc:chgData name="Samson Christopher" userId="6a13b5f1e64a53ae" providerId="LiveId" clId="{E6705165-0463-4153-A8CF-545217B51630}" dt="2020-03-01T06:01:30.339" v="852" actId="1036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6:01:57.848" v="918" actId="1036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3555AC-85B7-43B8-93B2-6C2D5B924290}"/>
              </a:ext>
            </a:extLst>
          </p:cNvPr>
          <p:cNvSpPr/>
          <p:nvPr/>
        </p:nvSpPr>
        <p:spPr>
          <a:xfrm>
            <a:off x="1568388" y="5271994"/>
            <a:ext cx="905522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BjÕUôúY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LojRûW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Õ§</a:t>
            </a:r>
          </a:p>
        </p:txBody>
      </p:sp>
    </p:spTree>
    <p:extLst>
      <p:ext uri="{BB962C8B-B14F-4D97-AF65-F5344CB8AC3E}">
        <p14:creationId xmlns:p14="http://schemas.microsoft.com/office/powerpoint/2010/main" val="291715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6964ED-8E04-4FD2-9CE0-F6C8E14B0F26}"/>
              </a:ext>
            </a:extLst>
          </p:cNvPr>
          <p:cNvSpPr/>
          <p:nvPr/>
        </p:nvSpPr>
        <p:spPr>
          <a:xfrm>
            <a:off x="1524000" y="5271992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 E«úWôÓ CÚdÏm UhÓm</a:t>
            </a: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]j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Õ§lúTú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6463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6EAC71-56FD-4BA6-8D05-09C9DFC21CCA}"/>
              </a:ext>
            </a:extLst>
          </p:cNvPr>
          <p:cNvSpPr/>
          <p:nvPr/>
        </p:nvSpPr>
        <p:spPr>
          <a:xfrm>
            <a:off x="-1" y="5289742"/>
            <a:ext cx="121919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Es[[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Üm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CúVÑûYúV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¸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ojR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]m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Ti¦ÓúYu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81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C7FE89-F6A5-4214-B0FE-13D968714786}"/>
              </a:ext>
            </a:extLst>
          </p:cNvPr>
          <p:cNvSpPr/>
          <p:nvPr/>
        </p:nvSpPr>
        <p:spPr>
          <a:xfrm>
            <a:off x="1524000" y="5271992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 U²Rû] Gußm Sm©úPu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úVôNû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A¯k§ÓúU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47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C7FCB9-C3DF-4DB5-8370-3CFD1EA8FE78}"/>
              </a:ext>
            </a:extLst>
          </p:cNvPr>
          <p:cNvSpPr/>
          <p:nvPr/>
        </p:nvSpPr>
        <p:spPr>
          <a:xfrm>
            <a:off x="653988" y="5271987"/>
            <a:ext cx="108840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VôdúLô©u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ÕûQúV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Guù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ußm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Tôd¡VYôu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29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133057-914A-4CB5-8823-57D556D24373}"/>
              </a:ext>
            </a:extLst>
          </p:cNvPr>
          <p:cNvSpPr/>
          <p:nvPr/>
        </p:nvSpPr>
        <p:spPr>
          <a:xfrm>
            <a:off x="1821402" y="5263114"/>
            <a:ext cx="85491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BjÕU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RôLm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ùTÚL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LhÓLs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Aßj§ÓúU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0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4298B4-F81E-40FA-B0E2-07EF57646CE1}"/>
              </a:ext>
            </a:extLst>
          </p:cNvPr>
          <p:cNvSpPr/>
          <p:nvPr/>
        </p:nvSpPr>
        <p:spPr>
          <a:xfrm>
            <a:off x="827102" y="5263114"/>
            <a:ext cx="1053779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LojR¬u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LWm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]d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Lôj§ÓúU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Guù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ußm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Yôrk§ÓúYu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6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06DB34-5B57-483B-BA7C-74B7CFAB1D53}"/>
              </a:ext>
            </a:extLst>
          </p:cNvPr>
          <p:cNvSpPr/>
          <p:nvPr/>
        </p:nvSpPr>
        <p:spPr>
          <a:xfrm>
            <a:off x="3048000" y="5263113"/>
            <a:ext cx="6096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NRôLôXØm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£W£²p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AWNôÞYôo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461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77B247-26FE-4110-8271-02F09CB3D25E}"/>
              </a:ext>
            </a:extLst>
          </p:cNvPr>
          <p:cNvSpPr/>
          <p:nvPr/>
        </p:nvSpPr>
        <p:spPr>
          <a:xfrm>
            <a:off x="1133382" y="5263115"/>
            <a:ext cx="99252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RûXØû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RûXØû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AYúW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CWô_ÃLm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Ti¦ÓYôo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11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</TotalTime>
  <Words>105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39</cp:revision>
  <dcterms:created xsi:type="dcterms:W3CDTF">2019-11-02T16:27:41Z</dcterms:created>
  <dcterms:modified xsi:type="dcterms:W3CDTF">2020-03-01T06:02:00Z</dcterms:modified>
</cp:coreProperties>
</file>