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393" r:id="rId3"/>
    <p:sldId id="394" r:id="rId4"/>
    <p:sldId id="395" r:id="rId5"/>
    <p:sldId id="396" r:id="rId6"/>
    <p:sldId id="397" r:id="rId7"/>
    <p:sldId id="398" r:id="rId8"/>
    <p:sldId id="3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24B9FF-37B8-432C-92BD-9670EAB336C7}"/>
              </a:ext>
            </a:extLst>
          </p:cNvPr>
          <p:cNvSpPr/>
          <p:nvPr/>
        </p:nvSpPr>
        <p:spPr>
          <a:xfrm>
            <a:off x="1719308" y="5325256"/>
            <a:ext cx="87533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ÚdLWjRôp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Rôe¡ùVuû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Úf£jRm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SPj§ÓúU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9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AB764A-0369-461D-B29D-C159A2AFD1FF}"/>
              </a:ext>
            </a:extLst>
          </p:cNvPr>
          <p:cNvSpPr/>
          <p:nvPr/>
        </p:nvSpPr>
        <p:spPr>
          <a:xfrm>
            <a:off x="1799208" y="5325255"/>
            <a:ext cx="85935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ÏVYu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ûL«p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L°Ui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§]m ¿o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k§ÓúU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8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7DEEA9-A48A-4A82-9B74-CD1F1FA03B91}"/>
              </a:ext>
            </a:extLst>
          </p:cNvPr>
          <p:cNvSpPr/>
          <p:nvPr/>
        </p:nvSpPr>
        <p:spPr>
          <a:xfrm>
            <a:off x="1865790" y="5316379"/>
            <a:ext cx="84604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 YN]m §Vô²dûL«p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CRVU§p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BßRúX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4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88C394-E81B-4385-8515-2C426CEF7D79}"/>
              </a:ext>
            </a:extLst>
          </p:cNvPr>
          <p:cNvSpPr/>
          <p:nvPr/>
        </p:nvSpPr>
        <p:spPr>
          <a:xfrm>
            <a:off x="2118804" y="5325260"/>
            <a:ext cx="7954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Lô¬Ú°p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SPdûL«úX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¾TUôL Y¯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7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817B3-3056-4E30-9F31-9781DB4ADA9B}"/>
              </a:ext>
            </a:extLst>
          </p:cNvPr>
          <p:cNvSpPr/>
          <p:nvPr/>
        </p:nvSpPr>
        <p:spPr>
          <a:xfrm>
            <a:off x="1839157" y="5337678"/>
            <a:ext cx="85136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BrLPp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AûXL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°]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AûNÙmúTôÕ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TP¡p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9F0EC3-B2A2-42EF-A163-55715E8177C6}"/>
              </a:ext>
            </a:extLst>
          </p:cNvPr>
          <p:cNvSpPr/>
          <p:nvPr/>
        </p:nvSpPr>
        <p:spPr>
          <a:xfrm>
            <a:off x="1821402" y="5325258"/>
            <a:ext cx="85491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SiTo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EiÓ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úNok§ÓúYu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NêLm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0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8E0270-5626-435E-9ACD-548869A3304D}"/>
              </a:ext>
            </a:extLst>
          </p:cNvPr>
          <p:cNvSpPr/>
          <p:nvPr/>
        </p:nvSpPr>
        <p:spPr>
          <a:xfrm>
            <a:off x="1874668" y="5316377"/>
            <a:ext cx="84426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SUdLôn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t-B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A°jR]úW CkR Áh×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3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E2E500-B7C6-4EE6-8598-069E49A86269}"/>
              </a:ext>
            </a:extLst>
          </p:cNvPr>
          <p:cNvSpPr/>
          <p:nvPr/>
        </p:nvSpPr>
        <p:spPr>
          <a:xfrm>
            <a:off x="1856912" y="5343008"/>
            <a:ext cx="84781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°]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Lôi¡ú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\ú]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Lô]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úRNUûR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6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</TotalTime>
  <Words>101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2020-03-26T02:55:51Z</dcterms:modified>
</cp:coreProperties>
</file>