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89" d="100"/>
          <a:sy n="89" d="100"/>
        </p:scale>
        <p:origin x="50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64591C8A-C513-4182-B1A6-32844DAF7CAD}"/>
    <pc:docChg chg="delSld modSld">
      <pc:chgData name="Samson Christopher" userId="6a13b5f1e64a53ae" providerId="LiveId" clId="{64591C8A-C513-4182-B1A6-32844DAF7CAD}" dt="2020-05-29T16:45:52.617" v="361" actId="2711"/>
      <pc:docMkLst>
        <pc:docMk/>
      </pc:docMkLst>
      <pc:sldChg chg="del">
        <pc:chgData name="Samson Christopher" userId="6a13b5f1e64a53ae" providerId="LiveId" clId="{64591C8A-C513-4182-B1A6-32844DAF7CAD}" dt="2020-05-29T16:34:41.578" v="54" actId="47"/>
        <pc:sldMkLst>
          <pc:docMk/>
          <pc:sldMk cId="3837972156" sldId="388"/>
        </pc:sldMkLst>
      </pc:sldChg>
      <pc:sldChg chg="addSp delSp modSp mod">
        <pc:chgData name="Samson Christopher" userId="6a13b5f1e64a53ae" providerId="LiveId" clId="{64591C8A-C513-4182-B1A6-32844DAF7CAD}" dt="2020-05-29T16:34:39.592" v="53" actId="1036"/>
        <pc:sldMkLst>
          <pc:docMk/>
          <pc:sldMk cId="1777894342" sldId="389"/>
        </pc:sldMkLst>
        <pc:spChg chg="add del mod">
          <ac:chgData name="Samson Christopher" userId="6a13b5f1e64a53ae" providerId="LiveId" clId="{64591C8A-C513-4182-B1A6-32844DAF7CAD}" dt="2020-05-29T16:33:58.042" v="1"/>
          <ac:spMkLst>
            <pc:docMk/>
            <pc:sldMk cId="1777894342" sldId="389"/>
            <ac:spMk id="2" creationId="{18E2CC4E-88D0-495F-A139-E38EF7A62F47}"/>
          </ac:spMkLst>
        </pc:spChg>
        <pc:spChg chg="add mod">
          <ac:chgData name="Samson Christopher" userId="6a13b5f1e64a53ae" providerId="LiveId" clId="{64591C8A-C513-4182-B1A6-32844DAF7CAD}" dt="2020-05-29T16:34:39.592" v="53" actId="1036"/>
          <ac:spMkLst>
            <pc:docMk/>
            <pc:sldMk cId="1777894342" sldId="389"/>
            <ac:spMk id="3" creationId="{BB9ECBF8-C8C7-4181-98B8-B57997D4FC6E}"/>
          </ac:spMkLst>
        </pc:spChg>
      </pc:sldChg>
      <pc:sldChg chg="addSp modSp mod">
        <pc:chgData name="Samson Christopher" userId="6a13b5f1e64a53ae" providerId="LiveId" clId="{64591C8A-C513-4182-B1A6-32844DAF7CAD}" dt="2020-05-29T16:35:09.774" v="116" actId="1035"/>
        <pc:sldMkLst>
          <pc:docMk/>
          <pc:sldMk cId="850099564" sldId="390"/>
        </pc:sldMkLst>
        <pc:spChg chg="add mod">
          <ac:chgData name="Samson Christopher" userId="6a13b5f1e64a53ae" providerId="LiveId" clId="{64591C8A-C513-4182-B1A6-32844DAF7CAD}" dt="2020-05-29T16:35:09.774" v="116" actId="1035"/>
          <ac:spMkLst>
            <pc:docMk/>
            <pc:sldMk cId="850099564" sldId="390"/>
            <ac:spMk id="2" creationId="{598EE931-3B2E-4516-B22F-4AE51C305487}"/>
          </ac:spMkLst>
        </pc:spChg>
      </pc:sldChg>
      <pc:sldChg chg="addSp modSp mod">
        <pc:chgData name="Samson Christopher" userId="6a13b5f1e64a53ae" providerId="LiveId" clId="{64591C8A-C513-4182-B1A6-32844DAF7CAD}" dt="2020-05-29T16:35:56.390" v="182" actId="1035"/>
        <pc:sldMkLst>
          <pc:docMk/>
          <pc:sldMk cId="944968354" sldId="391"/>
        </pc:sldMkLst>
        <pc:spChg chg="add mod">
          <ac:chgData name="Samson Christopher" userId="6a13b5f1e64a53ae" providerId="LiveId" clId="{64591C8A-C513-4182-B1A6-32844DAF7CAD}" dt="2020-05-29T16:35:56.390" v="182" actId="1035"/>
          <ac:spMkLst>
            <pc:docMk/>
            <pc:sldMk cId="944968354" sldId="391"/>
            <ac:spMk id="2" creationId="{26EF8663-02B4-4EA1-802C-21410DE5279F}"/>
          </ac:spMkLst>
        </pc:spChg>
      </pc:sldChg>
      <pc:sldChg chg="addSp modSp mod">
        <pc:chgData name="Samson Christopher" userId="6a13b5f1e64a53ae" providerId="LiveId" clId="{64591C8A-C513-4182-B1A6-32844DAF7CAD}" dt="2020-05-29T16:45:52.617" v="361" actId="2711"/>
        <pc:sldMkLst>
          <pc:docMk/>
          <pc:sldMk cId="1414681237" sldId="392"/>
        </pc:sldMkLst>
        <pc:spChg chg="add mod">
          <ac:chgData name="Samson Christopher" userId="6a13b5f1e64a53ae" providerId="LiveId" clId="{64591C8A-C513-4182-B1A6-32844DAF7CAD}" dt="2020-05-29T16:45:52.617" v="361" actId="2711"/>
          <ac:spMkLst>
            <pc:docMk/>
            <pc:sldMk cId="1414681237" sldId="392"/>
            <ac:spMk id="2" creationId="{7C264053-AAC3-4936-84BD-4FC173F23505}"/>
          </ac:spMkLst>
        </pc:spChg>
      </pc:sldChg>
      <pc:sldChg chg="addSp modSp mod">
        <pc:chgData name="Samson Christopher" userId="6a13b5f1e64a53ae" providerId="LiveId" clId="{64591C8A-C513-4182-B1A6-32844DAF7CAD}" dt="2020-05-29T16:37:38.130" v="294" actId="1035"/>
        <pc:sldMkLst>
          <pc:docMk/>
          <pc:sldMk cId="4103851070" sldId="393"/>
        </pc:sldMkLst>
        <pc:spChg chg="add mod">
          <ac:chgData name="Samson Christopher" userId="6a13b5f1e64a53ae" providerId="LiveId" clId="{64591C8A-C513-4182-B1A6-32844DAF7CAD}" dt="2020-05-29T16:37:38.130" v="294" actId="1035"/>
          <ac:spMkLst>
            <pc:docMk/>
            <pc:sldMk cId="4103851070" sldId="393"/>
            <ac:spMk id="2" creationId="{E4D1EAE0-D496-4C2A-9669-943C7988CAD1}"/>
          </ac:spMkLst>
        </pc:spChg>
      </pc:sldChg>
      <pc:sldChg chg="addSp modSp mod">
        <pc:chgData name="Samson Christopher" userId="6a13b5f1e64a53ae" providerId="LiveId" clId="{64591C8A-C513-4182-B1A6-32844DAF7CAD}" dt="2020-05-29T16:38:23.740" v="349" actId="1036"/>
        <pc:sldMkLst>
          <pc:docMk/>
          <pc:sldMk cId="659567130" sldId="394"/>
        </pc:sldMkLst>
        <pc:spChg chg="add mod">
          <ac:chgData name="Samson Christopher" userId="6a13b5f1e64a53ae" providerId="LiveId" clId="{64591C8A-C513-4182-B1A6-32844DAF7CAD}" dt="2020-05-29T16:38:23.740" v="349" actId="1036"/>
          <ac:spMkLst>
            <pc:docMk/>
            <pc:sldMk cId="659567130" sldId="394"/>
            <ac:spMk id="2" creationId="{02D94473-097C-4840-84A5-5FCB56B84A29}"/>
          </ac:spMkLst>
        </pc:spChg>
      </pc:sldChg>
      <pc:sldChg chg="del">
        <pc:chgData name="Samson Christopher" userId="6a13b5f1e64a53ae" providerId="LiveId" clId="{64591C8A-C513-4182-B1A6-32844DAF7CAD}" dt="2020-05-29T16:38:28.204" v="350" actId="47"/>
        <pc:sldMkLst>
          <pc:docMk/>
          <pc:sldMk cId="859356432" sldId="395"/>
        </pc:sldMkLst>
      </pc:sldChg>
      <pc:sldChg chg="del">
        <pc:chgData name="Samson Christopher" userId="6a13b5f1e64a53ae" providerId="LiveId" clId="{64591C8A-C513-4182-B1A6-32844DAF7CAD}" dt="2020-05-29T16:38:28.436" v="351" actId="47"/>
        <pc:sldMkLst>
          <pc:docMk/>
          <pc:sldMk cId="2025405914" sldId="396"/>
        </pc:sldMkLst>
      </pc:sldChg>
      <pc:sldChg chg="del">
        <pc:chgData name="Samson Christopher" userId="6a13b5f1e64a53ae" providerId="LiveId" clId="{64591C8A-C513-4182-B1A6-32844DAF7CAD}" dt="2020-05-29T16:38:28.651" v="352" actId="47"/>
        <pc:sldMkLst>
          <pc:docMk/>
          <pc:sldMk cId="2940326978" sldId="397"/>
        </pc:sldMkLst>
      </pc:sldChg>
      <pc:sldChg chg="del">
        <pc:chgData name="Samson Christopher" userId="6a13b5f1e64a53ae" providerId="LiveId" clId="{64591C8A-C513-4182-B1A6-32844DAF7CAD}" dt="2020-05-29T16:38:28.955" v="353" actId="47"/>
        <pc:sldMkLst>
          <pc:docMk/>
          <pc:sldMk cId="2964080828" sldId="398"/>
        </pc:sldMkLst>
      </pc:sldChg>
      <pc:sldChg chg="del">
        <pc:chgData name="Samson Christopher" userId="6a13b5f1e64a53ae" providerId="LiveId" clId="{64591C8A-C513-4182-B1A6-32844DAF7CAD}" dt="2020-05-29T16:38:29.186" v="354" actId="47"/>
        <pc:sldMkLst>
          <pc:docMk/>
          <pc:sldMk cId="1883622595" sldId="399"/>
        </pc:sldMkLst>
      </pc:sldChg>
      <pc:sldChg chg="del">
        <pc:chgData name="Samson Christopher" userId="6a13b5f1e64a53ae" providerId="LiveId" clId="{64591C8A-C513-4182-B1A6-32844DAF7CAD}" dt="2020-05-29T16:38:29.529" v="355" actId="47"/>
        <pc:sldMkLst>
          <pc:docMk/>
          <pc:sldMk cId="642142391" sldId="400"/>
        </pc:sldMkLst>
      </pc:sldChg>
      <pc:sldChg chg="del">
        <pc:chgData name="Samson Christopher" userId="6a13b5f1e64a53ae" providerId="LiveId" clId="{64591C8A-C513-4182-B1A6-32844DAF7CAD}" dt="2020-05-29T16:38:29.867" v="356" actId="47"/>
        <pc:sldMkLst>
          <pc:docMk/>
          <pc:sldMk cId="620554568" sldId="401"/>
        </pc:sldMkLst>
      </pc:sldChg>
      <pc:sldChg chg="del">
        <pc:chgData name="Samson Christopher" userId="6a13b5f1e64a53ae" providerId="LiveId" clId="{64591C8A-C513-4182-B1A6-32844DAF7CAD}" dt="2020-05-29T16:38:30.331" v="357" actId="47"/>
        <pc:sldMkLst>
          <pc:docMk/>
          <pc:sldMk cId="459594907" sldId="402"/>
        </pc:sldMkLst>
      </pc:sldChg>
      <pc:sldChg chg="del">
        <pc:chgData name="Samson Christopher" userId="6a13b5f1e64a53ae" providerId="LiveId" clId="{64591C8A-C513-4182-B1A6-32844DAF7CAD}" dt="2020-05-29T16:38:30.764" v="358" actId="47"/>
        <pc:sldMkLst>
          <pc:docMk/>
          <pc:sldMk cId="2376098714" sldId="403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29-05-2020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29-05-2020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29-05-2020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29-05-2020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29-05-2020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29-05-2020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29-05-2020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29-05-2020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29-05-2020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29-05-2020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29-05-2020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29-05-2020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B9ECBF8-C8C7-4181-98B8-B57997D4FC6E}"/>
              </a:ext>
            </a:extLst>
          </p:cNvPr>
          <p:cNvSpPr/>
          <p:nvPr/>
        </p:nvSpPr>
        <p:spPr>
          <a:xfrm>
            <a:off x="0" y="5379254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CvWúYp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Gu _]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Gußm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CP±P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úYiPôm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úVúLôYô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Eu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ùRnYUô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ôp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HÕm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TVm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úYiPôm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98EE931-3B2E-4516-B22F-4AE51C305487}"/>
              </a:ext>
            </a:extLst>
          </p:cNvPr>
          <p:cNvSpPr/>
          <p:nvPr/>
        </p:nvSpPr>
        <p:spPr>
          <a:xfrm>
            <a:off x="0" y="5370865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KeÏm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×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VØm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TXjR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LWØm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Eu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TdLúU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EiÓ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RôeÏm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¡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ÚûT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RVÜ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CWdLm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RôWô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[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UôÙiÓ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6EF8663-02B4-4EA1-802C-21410DE5279F}"/>
              </a:ext>
            </a:extLst>
          </p:cNvPr>
          <p:cNvSpPr/>
          <p:nvPr/>
        </p:nvSpPr>
        <p:spPr>
          <a:xfrm>
            <a:off x="-1" y="5370865"/>
            <a:ext cx="12191999" cy="14157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3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TôoúYôu</a:t>
            </a:r>
            <a:r>
              <a:rPr lang="en-US" sz="43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3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ûLdÏ</a:t>
            </a:r>
            <a:r>
              <a:rPr lang="en-US" sz="43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®</a:t>
            </a:r>
            <a:r>
              <a:rPr lang="en-US" sz="43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ÓjÕ</a:t>
            </a:r>
            <a:r>
              <a:rPr lang="en-US" sz="43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3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ÁhP</a:t>
            </a:r>
            <a:r>
              <a:rPr lang="en-US" sz="43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3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TvLô</a:t>
            </a:r>
            <a:r>
              <a:rPr lang="en-US" sz="43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3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BhÓdÏh</a:t>
            </a:r>
            <a:r>
              <a:rPr lang="en-US" sz="43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¥ </a:t>
            </a:r>
            <a:r>
              <a:rPr lang="en-US" sz="43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BúWôu</a:t>
            </a:r>
            <a:r>
              <a:rPr lang="en-US" sz="43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3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úUôúN</a:t>
            </a:r>
            <a:r>
              <a:rPr lang="en-US" sz="43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3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Guàm</a:t>
            </a:r>
            <a:r>
              <a:rPr lang="en-US" sz="43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3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SpX</a:t>
            </a:r>
            <a:r>
              <a:rPr lang="en-US" sz="43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3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BNô¬Vo</a:t>
            </a:r>
            <a:r>
              <a:rPr lang="en-US" sz="43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3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EiÓ</a:t>
            </a:r>
            <a:r>
              <a:rPr lang="en-US" sz="43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C264053-AAC3-4936-84BD-4FC173F23505}"/>
              </a:ext>
            </a:extLst>
          </p:cNvPr>
          <p:cNvSpPr/>
          <p:nvPr/>
        </p:nvSpPr>
        <p:spPr>
          <a:xfrm>
            <a:off x="-3366683" y="5366428"/>
            <a:ext cx="18925374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ùNeLP­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 Bible" pitchFamily="2" charset="0"/>
              </a:rPr>
              <a:t>yp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p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Y¯ §\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kR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º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úVôu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SôVLú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TeLªu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±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TôûXY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j§p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TWôU¬jRôúW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4D1EAE0-D496-4C2A-9669-943C7988CAD1}"/>
              </a:ext>
            </a:extLst>
          </p:cNvPr>
          <p:cNvSpPr/>
          <p:nvPr/>
        </p:nvSpPr>
        <p:spPr>
          <a:xfrm>
            <a:off x="0" y="5370865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NjÕÚdLû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[ £R\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A¥jR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NoY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YpX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úRYu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ÙjRj§p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Eu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Øuú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ùNuß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ù_VùUÓjRôúW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2D94473-097C-4840-84A5-5FCB56B84A29}"/>
              </a:ext>
            </a:extLst>
          </p:cNvPr>
          <p:cNvSpPr/>
          <p:nvPr/>
        </p:nvSpPr>
        <p:spPr>
          <a:xfrm>
            <a:off x="0" y="5379254"/>
            <a:ext cx="12192000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1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TVlTPôúR</a:t>
            </a:r>
            <a:r>
              <a:rPr lang="en-US" sz="41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£</a:t>
            </a:r>
            <a:r>
              <a:rPr lang="en-US" sz="41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ßUkûRúV</a:t>
            </a:r>
            <a:r>
              <a:rPr lang="en-US" sz="41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1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Tôo</a:t>
            </a:r>
            <a:r>
              <a:rPr lang="en-US" sz="41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1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Sôu</a:t>
            </a:r>
            <a:r>
              <a:rPr lang="en-US" sz="41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Eu </a:t>
            </a:r>
            <a:r>
              <a:rPr lang="en-US" sz="41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úUnlTu</a:t>
            </a:r>
            <a:r>
              <a:rPr lang="en-US" sz="41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1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RVeLôúR</a:t>
            </a:r>
            <a:r>
              <a:rPr lang="en-US" sz="41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U]m </a:t>
            </a:r>
            <a:r>
              <a:rPr lang="en-US" sz="41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LXeLôúR</a:t>
            </a:r>
            <a:r>
              <a:rPr lang="en-US" sz="41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Eu </a:t>
            </a:r>
            <a:r>
              <a:rPr lang="en-US" sz="41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úRYu</a:t>
            </a:r>
            <a:r>
              <a:rPr lang="en-US" sz="41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§]m </a:t>
            </a:r>
            <a:r>
              <a:rPr lang="en-US" sz="41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LôlúTu</a:t>
            </a:r>
            <a:endParaRPr lang="en-US" sz="41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1466</TotalTime>
  <Words>107</Words>
  <Application>Microsoft Office PowerPoint</Application>
  <PresentationFormat>Widescreen</PresentationFormat>
  <Paragraphs>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Tamil Bible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60</cp:revision>
  <dcterms:created xsi:type="dcterms:W3CDTF">2019-11-02T16:27:41Z</dcterms:created>
  <dcterms:modified xsi:type="dcterms:W3CDTF">2020-05-29T16:45:54Z</dcterms:modified>
</cp:coreProperties>
</file>