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5536F922-30D6-4FC6-A54D-49EC493E64D3}"/>
    <pc:docChg chg="undo custSel delSld modSld">
      <pc:chgData name="Samson Christopher" userId="6a13b5f1e64a53ae" providerId="LiveId" clId="{5536F922-30D6-4FC6-A54D-49EC493E64D3}" dt="2020-05-28T18:51:22.887" v="760" actId="1036"/>
      <pc:docMkLst>
        <pc:docMk/>
      </pc:docMkLst>
      <pc:sldChg chg="del">
        <pc:chgData name="Samson Christopher" userId="6a13b5f1e64a53ae" providerId="LiveId" clId="{5536F922-30D6-4FC6-A54D-49EC493E64D3}" dt="2020-05-28T18:41:18.879" v="17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536F922-30D6-4FC6-A54D-49EC493E64D3}" dt="2020-05-28T18:49:57.567" v="175" actId="1036"/>
        <pc:sldMkLst>
          <pc:docMk/>
          <pc:sldMk cId="1777894342" sldId="389"/>
        </pc:sldMkLst>
        <pc:spChg chg="add mod">
          <ac:chgData name="Samson Christopher" userId="6a13b5f1e64a53ae" providerId="LiveId" clId="{5536F922-30D6-4FC6-A54D-49EC493E64D3}" dt="2020-05-28T18:49:57.567" v="175" actId="1036"/>
          <ac:spMkLst>
            <pc:docMk/>
            <pc:sldMk cId="1777894342" sldId="389"/>
            <ac:spMk id="2" creationId="{52555DDB-28C4-46C9-BC75-1BB1D8FF8A30}"/>
          </ac:spMkLst>
        </pc:spChg>
      </pc:sldChg>
      <pc:sldChg chg="addSp modSp mod">
        <pc:chgData name="Samson Christopher" userId="6a13b5f1e64a53ae" providerId="LiveId" clId="{5536F922-30D6-4FC6-A54D-49EC493E64D3}" dt="2020-05-28T18:50:05.037" v="224" actId="1036"/>
        <pc:sldMkLst>
          <pc:docMk/>
          <pc:sldMk cId="850099564" sldId="390"/>
        </pc:sldMkLst>
        <pc:spChg chg="add mod">
          <ac:chgData name="Samson Christopher" userId="6a13b5f1e64a53ae" providerId="LiveId" clId="{5536F922-30D6-4FC6-A54D-49EC493E64D3}" dt="2020-05-28T18:50:05.037" v="224" actId="1036"/>
          <ac:spMkLst>
            <pc:docMk/>
            <pc:sldMk cId="850099564" sldId="390"/>
            <ac:spMk id="2" creationId="{226F89B5-5D4E-4EE4-9D2E-9D3C11B91A3D}"/>
          </ac:spMkLst>
        </pc:spChg>
      </pc:sldChg>
      <pc:sldChg chg="addSp modSp mod">
        <pc:chgData name="Samson Christopher" userId="6a13b5f1e64a53ae" providerId="LiveId" clId="{5536F922-30D6-4FC6-A54D-49EC493E64D3}" dt="2020-05-28T18:50:10.671" v="272" actId="1036"/>
        <pc:sldMkLst>
          <pc:docMk/>
          <pc:sldMk cId="944968354" sldId="391"/>
        </pc:sldMkLst>
        <pc:spChg chg="add mod">
          <ac:chgData name="Samson Christopher" userId="6a13b5f1e64a53ae" providerId="LiveId" clId="{5536F922-30D6-4FC6-A54D-49EC493E64D3}" dt="2020-05-28T18:50:10.671" v="272" actId="1036"/>
          <ac:spMkLst>
            <pc:docMk/>
            <pc:sldMk cId="944968354" sldId="391"/>
            <ac:spMk id="2" creationId="{A40F25FB-B4A5-4716-B739-751E91E8318B}"/>
          </ac:spMkLst>
        </pc:spChg>
      </pc:sldChg>
      <pc:sldChg chg="addSp modSp mod">
        <pc:chgData name="Samson Christopher" userId="6a13b5f1e64a53ae" providerId="LiveId" clId="{5536F922-30D6-4FC6-A54D-49EC493E64D3}" dt="2020-05-28T18:50:16.601" v="322" actId="1036"/>
        <pc:sldMkLst>
          <pc:docMk/>
          <pc:sldMk cId="1414681237" sldId="392"/>
        </pc:sldMkLst>
        <pc:spChg chg="add mod">
          <ac:chgData name="Samson Christopher" userId="6a13b5f1e64a53ae" providerId="LiveId" clId="{5536F922-30D6-4FC6-A54D-49EC493E64D3}" dt="2020-05-28T18:50:16.601" v="322" actId="1036"/>
          <ac:spMkLst>
            <pc:docMk/>
            <pc:sldMk cId="1414681237" sldId="392"/>
            <ac:spMk id="2" creationId="{0890705D-0E84-41F2-9296-4526AD1DAFE1}"/>
          </ac:spMkLst>
        </pc:spChg>
      </pc:sldChg>
      <pc:sldChg chg="addSp modSp mod">
        <pc:chgData name="Samson Christopher" userId="6a13b5f1e64a53ae" providerId="LiveId" clId="{5536F922-30D6-4FC6-A54D-49EC493E64D3}" dt="2020-05-28T18:50:23.712" v="377" actId="1036"/>
        <pc:sldMkLst>
          <pc:docMk/>
          <pc:sldMk cId="4103851070" sldId="393"/>
        </pc:sldMkLst>
        <pc:spChg chg="add mod">
          <ac:chgData name="Samson Christopher" userId="6a13b5f1e64a53ae" providerId="LiveId" clId="{5536F922-30D6-4FC6-A54D-49EC493E64D3}" dt="2020-05-28T18:50:23.712" v="377" actId="1036"/>
          <ac:spMkLst>
            <pc:docMk/>
            <pc:sldMk cId="4103851070" sldId="393"/>
            <ac:spMk id="2" creationId="{44C8C6CF-A7D8-480C-A60E-21A43F5620C6}"/>
          </ac:spMkLst>
        </pc:spChg>
      </pc:sldChg>
      <pc:sldChg chg="addSp modSp mod">
        <pc:chgData name="Samson Christopher" userId="6a13b5f1e64a53ae" providerId="LiveId" clId="{5536F922-30D6-4FC6-A54D-49EC493E64D3}" dt="2020-05-28T18:50:30.350" v="417" actId="1036"/>
        <pc:sldMkLst>
          <pc:docMk/>
          <pc:sldMk cId="659567130" sldId="394"/>
        </pc:sldMkLst>
        <pc:spChg chg="add mod">
          <ac:chgData name="Samson Christopher" userId="6a13b5f1e64a53ae" providerId="LiveId" clId="{5536F922-30D6-4FC6-A54D-49EC493E64D3}" dt="2020-05-28T18:50:30.350" v="417" actId="1036"/>
          <ac:spMkLst>
            <pc:docMk/>
            <pc:sldMk cId="659567130" sldId="394"/>
            <ac:spMk id="2" creationId="{DA672114-1089-4986-9573-A25B7EEA2EBB}"/>
          </ac:spMkLst>
        </pc:spChg>
      </pc:sldChg>
      <pc:sldChg chg="addSp modSp mod">
        <pc:chgData name="Samson Christopher" userId="6a13b5f1e64a53ae" providerId="LiveId" clId="{5536F922-30D6-4FC6-A54D-49EC493E64D3}" dt="2020-05-28T18:50:37.056" v="465" actId="1035"/>
        <pc:sldMkLst>
          <pc:docMk/>
          <pc:sldMk cId="859356432" sldId="395"/>
        </pc:sldMkLst>
        <pc:spChg chg="add mod">
          <ac:chgData name="Samson Christopher" userId="6a13b5f1e64a53ae" providerId="LiveId" clId="{5536F922-30D6-4FC6-A54D-49EC493E64D3}" dt="2020-05-28T18:50:37.056" v="465" actId="1035"/>
          <ac:spMkLst>
            <pc:docMk/>
            <pc:sldMk cId="859356432" sldId="395"/>
            <ac:spMk id="2" creationId="{ED9E48C3-FC80-4523-A856-D4A45F5EBAE8}"/>
          </ac:spMkLst>
        </pc:spChg>
      </pc:sldChg>
      <pc:sldChg chg="addSp modSp mod">
        <pc:chgData name="Samson Christopher" userId="6a13b5f1e64a53ae" providerId="LiveId" clId="{5536F922-30D6-4FC6-A54D-49EC493E64D3}" dt="2020-05-28T18:50:44.782" v="513" actId="1036"/>
        <pc:sldMkLst>
          <pc:docMk/>
          <pc:sldMk cId="2025405914" sldId="396"/>
        </pc:sldMkLst>
        <pc:spChg chg="add mod">
          <ac:chgData name="Samson Christopher" userId="6a13b5f1e64a53ae" providerId="LiveId" clId="{5536F922-30D6-4FC6-A54D-49EC493E64D3}" dt="2020-05-28T18:50:44.782" v="513" actId="1036"/>
          <ac:spMkLst>
            <pc:docMk/>
            <pc:sldMk cId="2025405914" sldId="396"/>
            <ac:spMk id="2" creationId="{3EE6E91C-DC49-43FF-B3E2-4F5B923786EF}"/>
          </ac:spMkLst>
        </pc:spChg>
      </pc:sldChg>
      <pc:sldChg chg="addSp modSp mod">
        <pc:chgData name="Samson Christopher" userId="6a13b5f1e64a53ae" providerId="LiveId" clId="{5536F922-30D6-4FC6-A54D-49EC493E64D3}" dt="2020-05-28T18:50:51.834" v="574" actId="1035"/>
        <pc:sldMkLst>
          <pc:docMk/>
          <pc:sldMk cId="2940326978" sldId="397"/>
        </pc:sldMkLst>
        <pc:spChg chg="add mod">
          <ac:chgData name="Samson Christopher" userId="6a13b5f1e64a53ae" providerId="LiveId" clId="{5536F922-30D6-4FC6-A54D-49EC493E64D3}" dt="2020-05-28T18:50:51.834" v="574" actId="1035"/>
          <ac:spMkLst>
            <pc:docMk/>
            <pc:sldMk cId="2940326978" sldId="397"/>
            <ac:spMk id="2" creationId="{30F549F2-9958-4D3D-AE61-825C0BB8C6C9}"/>
          </ac:spMkLst>
        </pc:spChg>
      </pc:sldChg>
      <pc:sldChg chg="addSp modSp mod">
        <pc:chgData name="Samson Christopher" userId="6a13b5f1e64a53ae" providerId="LiveId" clId="{5536F922-30D6-4FC6-A54D-49EC493E64D3}" dt="2020-05-28T18:50:56.963" v="615" actId="1036"/>
        <pc:sldMkLst>
          <pc:docMk/>
          <pc:sldMk cId="2964080828" sldId="398"/>
        </pc:sldMkLst>
        <pc:spChg chg="add mod">
          <ac:chgData name="Samson Christopher" userId="6a13b5f1e64a53ae" providerId="LiveId" clId="{5536F922-30D6-4FC6-A54D-49EC493E64D3}" dt="2020-05-28T18:50:56.963" v="615" actId="1036"/>
          <ac:spMkLst>
            <pc:docMk/>
            <pc:sldMk cId="2964080828" sldId="398"/>
            <ac:spMk id="2" creationId="{2FD9A95D-7390-4425-A0FC-2B40A4A29467}"/>
          </ac:spMkLst>
        </pc:spChg>
      </pc:sldChg>
      <pc:sldChg chg="addSp delSp modSp mod">
        <pc:chgData name="Samson Christopher" userId="6a13b5f1e64a53ae" providerId="LiveId" clId="{5536F922-30D6-4FC6-A54D-49EC493E64D3}" dt="2020-05-28T18:49:06.888" v="118" actId="1035"/>
        <pc:sldMkLst>
          <pc:docMk/>
          <pc:sldMk cId="1883622595" sldId="399"/>
        </pc:sldMkLst>
        <pc:spChg chg="add del mod">
          <ac:chgData name="Samson Christopher" userId="6a13b5f1e64a53ae" providerId="LiveId" clId="{5536F922-30D6-4FC6-A54D-49EC493E64D3}" dt="2020-05-28T18:44:07.503" v="41" actId="478"/>
          <ac:spMkLst>
            <pc:docMk/>
            <pc:sldMk cId="1883622595" sldId="399"/>
            <ac:spMk id="2" creationId="{A5E4DFE6-0382-4CA8-B0CC-F5A9AAD31FB7}"/>
          </ac:spMkLst>
        </pc:spChg>
        <pc:spChg chg="add del mod">
          <ac:chgData name="Samson Christopher" userId="6a13b5f1e64a53ae" providerId="LiveId" clId="{5536F922-30D6-4FC6-A54D-49EC493E64D3}" dt="2020-05-28T18:48:17.863" v="45" actId="478"/>
          <ac:spMkLst>
            <pc:docMk/>
            <pc:sldMk cId="1883622595" sldId="399"/>
            <ac:spMk id="3" creationId="{0D67329F-56CE-404E-8152-F0E85BD94F59}"/>
          </ac:spMkLst>
        </pc:spChg>
        <pc:spChg chg="add mod">
          <ac:chgData name="Samson Christopher" userId="6a13b5f1e64a53ae" providerId="LiveId" clId="{5536F922-30D6-4FC6-A54D-49EC493E64D3}" dt="2020-05-28T18:49:06.888" v="118" actId="1035"/>
          <ac:spMkLst>
            <pc:docMk/>
            <pc:sldMk cId="1883622595" sldId="399"/>
            <ac:spMk id="4" creationId="{3D038A56-A10C-468E-8D3E-E5AB585AB072}"/>
          </ac:spMkLst>
        </pc:spChg>
        <pc:spChg chg="mod">
          <ac:chgData name="Samson Christopher" userId="6a13b5f1e64a53ae" providerId="LiveId" clId="{5536F922-30D6-4FC6-A54D-49EC493E64D3}" dt="2020-05-28T18:48:42.245" v="54" actId="1076"/>
          <ac:spMkLst>
            <pc:docMk/>
            <pc:sldMk cId="1883622595" sldId="399"/>
            <ac:spMk id="6" creationId="{78BDB258-58CC-44AE-80BE-DB2ADED7CF91}"/>
          </ac:spMkLst>
        </pc:spChg>
      </pc:sldChg>
      <pc:sldChg chg="addSp modSp mod">
        <pc:chgData name="Samson Christopher" userId="6a13b5f1e64a53ae" providerId="LiveId" clId="{5536F922-30D6-4FC6-A54D-49EC493E64D3}" dt="2020-05-28T18:51:03.904" v="662" actId="1035"/>
        <pc:sldMkLst>
          <pc:docMk/>
          <pc:sldMk cId="642142391" sldId="400"/>
        </pc:sldMkLst>
        <pc:spChg chg="add mod">
          <ac:chgData name="Samson Christopher" userId="6a13b5f1e64a53ae" providerId="LiveId" clId="{5536F922-30D6-4FC6-A54D-49EC493E64D3}" dt="2020-05-28T18:51:03.904" v="662" actId="1035"/>
          <ac:spMkLst>
            <pc:docMk/>
            <pc:sldMk cId="642142391" sldId="400"/>
            <ac:spMk id="2" creationId="{947388E3-ACAF-49F2-B8AB-D8026E5AF095}"/>
          </ac:spMkLst>
        </pc:spChg>
      </pc:sldChg>
      <pc:sldChg chg="addSp modSp mod">
        <pc:chgData name="Samson Christopher" userId="6a13b5f1e64a53ae" providerId="LiveId" clId="{5536F922-30D6-4FC6-A54D-49EC493E64D3}" dt="2020-05-28T18:51:12.510" v="711" actId="1036"/>
        <pc:sldMkLst>
          <pc:docMk/>
          <pc:sldMk cId="620554568" sldId="401"/>
        </pc:sldMkLst>
        <pc:spChg chg="add mod">
          <ac:chgData name="Samson Christopher" userId="6a13b5f1e64a53ae" providerId="LiveId" clId="{5536F922-30D6-4FC6-A54D-49EC493E64D3}" dt="2020-05-28T18:51:12.510" v="711" actId="1036"/>
          <ac:spMkLst>
            <pc:docMk/>
            <pc:sldMk cId="620554568" sldId="401"/>
            <ac:spMk id="2" creationId="{59D35CE4-D862-4B01-8AE7-0CEF3373F285}"/>
          </ac:spMkLst>
        </pc:spChg>
      </pc:sldChg>
      <pc:sldChg chg="addSp modSp mod">
        <pc:chgData name="Samson Christopher" userId="6a13b5f1e64a53ae" providerId="LiveId" clId="{5536F922-30D6-4FC6-A54D-49EC493E64D3}" dt="2020-05-28T18:51:22.887" v="760" actId="1036"/>
        <pc:sldMkLst>
          <pc:docMk/>
          <pc:sldMk cId="459594907" sldId="402"/>
        </pc:sldMkLst>
        <pc:spChg chg="add mod">
          <ac:chgData name="Samson Christopher" userId="6a13b5f1e64a53ae" providerId="LiveId" clId="{5536F922-30D6-4FC6-A54D-49EC493E64D3}" dt="2020-05-28T18:51:22.887" v="760" actId="1036"/>
          <ac:spMkLst>
            <pc:docMk/>
            <pc:sldMk cId="459594907" sldId="402"/>
            <ac:spMk id="2" creationId="{2EAE8CA5-E991-4B0F-BF6D-84659B930BB2}"/>
          </ac:spMkLst>
        </pc:spChg>
      </pc:sldChg>
      <pc:sldChg chg="del">
        <pc:chgData name="Samson Christopher" userId="6a13b5f1e64a53ae" providerId="LiveId" clId="{5536F922-30D6-4FC6-A54D-49EC493E64D3}" dt="2020-05-28T18:40:25.929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555DDB-28C4-46C9-BC75-1BB1D8FF8A30}"/>
              </a:ext>
            </a:extLst>
          </p:cNvPr>
          <p:cNvSpPr/>
          <p:nvPr/>
        </p:nvSpPr>
        <p:spPr>
          <a:xfrm>
            <a:off x="-843557" y="5375054"/>
            <a:ext cx="138791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Sm©úV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Ë®lúTôm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LYûX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LxPeLs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¾ok§Óm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D9A95D-7390-4425-A0FC-2B40A4A29467}"/>
              </a:ext>
            </a:extLst>
          </p:cNvPr>
          <p:cNvSpPr/>
          <p:nvPr/>
        </p:nvSpPr>
        <p:spPr>
          <a:xfrm>
            <a:off x="-740166" y="5366428"/>
            <a:ext cx="136723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RmUiûP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YkúRôûW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Rs°PôúW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AûQj§ÓYôo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038A56-A10C-468E-8D3E-E5AB585AB072}"/>
              </a:ext>
            </a:extLst>
          </p:cNvPr>
          <p:cNvSpPr/>
          <p:nvPr/>
        </p:nvSpPr>
        <p:spPr>
          <a:xfrm>
            <a:off x="0" y="5548132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நீதிமானின் சிரசின் மேல்</a:t>
            </a:r>
          </a:p>
          <a:p>
            <a:pPr algn="ctr"/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நித்திய ஆசிர் வந்திறங்குமே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388E3-ACAF-49F2-B8AB-D8026E5AF095}"/>
              </a:ext>
            </a:extLst>
          </p:cNvPr>
          <p:cNvSpPr/>
          <p:nvPr/>
        </p:nvSpPr>
        <p:spPr>
          <a:xfrm>
            <a:off x="-64499" y="5375056"/>
            <a:ext cx="123210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ùRôPÚúU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úLhTÕ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ûPdÏúU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D35CE4-D862-4B01-8AE7-0CEF3373F285}"/>
              </a:ext>
            </a:extLst>
          </p:cNvPr>
          <p:cNvSpPr/>
          <p:nvPr/>
        </p:nvSpPr>
        <p:spPr>
          <a:xfrm>
            <a:off x="-1375753" y="5366429"/>
            <a:ext cx="1494351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CmûUdúLt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CuTeLû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Øtßm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ALtßúYôm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AE8CA5-E991-4B0F-BF6D-84659B930BB2}"/>
              </a:ext>
            </a:extLst>
          </p:cNvPr>
          <p:cNvSpPr/>
          <p:nvPr/>
        </p:nvSpPr>
        <p:spPr>
          <a:xfrm>
            <a:off x="-466853" y="5375140"/>
            <a:ext cx="131257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NkúRô`m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úR¥ÓúYôm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CWôw´Vj§p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F89B5-5D4E-4EE4-9D2E-9D3C11B91A3D}"/>
              </a:ext>
            </a:extLst>
          </p:cNvPr>
          <p:cNvSpPr/>
          <p:nvPr/>
        </p:nvSpPr>
        <p:spPr>
          <a:xfrm>
            <a:off x="-1277169" y="5366429"/>
            <a:ext cx="147463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ûL®Pô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TWU²u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LWeLû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Tt±d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0F25FB-B4A5-4716-B739-751E91E8318B}"/>
              </a:ext>
            </a:extLst>
          </p:cNvPr>
          <p:cNvSpPr/>
          <p:nvPr/>
        </p:nvSpPr>
        <p:spPr>
          <a:xfrm>
            <a:off x="-1221868" y="5375055"/>
            <a:ext cx="146357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ùNpÛúYôm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J°Rû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LiPûPúYôm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90705D-0E84-41F2-9296-4526AD1DAFE1}"/>
              </a:ext>
            </a:extLst>
          </p:cNvPr>
          <p:cNvSpPr/>
          <p:nvPr/>
        </p:nvSpPr>
        <p:spPr>
          <a:xfrm>
            <a:off x="359495" y="5375140"/>
            <a:ext cx="1147301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U]§u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Lô¬Ús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e¡PúY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NUôRô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ReÏm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C8C6CF-A7D8-480C-A60E-21A43F5620C6}"/>
              </a:ext>
            </a:extLst>
          </p:cNvPr>
          <p:cNvSpPr/>
          <p:nvPr/>
        </p:nvSpPr>
        <p:spPr>
          <a:xfrm>
            <a:off x="-841152" y="5366428"/>
            <a:ext cx="138743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Y¯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SPk§Óm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EjRUàdùLußm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ÕûQ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672114-1089-4986-9573-A25B7EEA2EBB}"/>
              </a:ext>
            </a:extLst>
          </p:cNvPr>
          <p:cNvSpPr/>
          <p:nvPr/>
        </p:nvSpPr>
        <p:spPr>
          <a:xfrm>
            <a:off x="-413954" y="5375054"/>
            <a:ext cx="130199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ÁÕ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ûYj§ÓYôo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LÚjRôn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Lôj§ÓYôo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9E48C3-FC80-4523-A856-D4A45F5EBAE8}"/>
              </a:ext>
            </a:extLst>
          </p:cNvPr>
          <p:cNvSpPr/>
          <p:nvPr/>
        </p:nvSpPr>
        <p:spPr>
          <a:xfrm>
            <a:off x="-774628" y="5366426"/>
            <a:ext cx="137412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TôWeLû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FdLUôn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LojR¬Pm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ùNôpÛúYôm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E6E91C-DC49-43FF-B3E2-4F5B923786EF}"/>
              </a:ext>
            </a:extLst>
          </p:cNvPr>
          <p:cNvSpPr/>
          <p:nvPr/>
        </p:nvSpPr>
        <p:spPr>
          <a:xfrm>
            <a:off x="-308154" y="5375055"/>
            <a:ext cx="128083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CdLhÓ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ál©ÓúYôm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YkRôR¬lTôo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F549F2-9958-4D3D-AE61-825C0BB8C6C9}"/>
              </a:ext>
            </a:extLst>
          </p:cNvPr>
          <p:cNvSpPr/>
          <p:nvPr/>
        </p:nvSpPr>
        <p:spPr>
          <a:xfrm>
            <a:off x="-821919" y="5366427"/>
            <a:ext cx="138358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Au× ª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AiQ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­Yo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ùSÚeÏúYôm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152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2020-05-28T18:51:26Z</dcterms:modified>
</cp:coreProperties>
</file>