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6:59:39.558" v="1544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mod">
        <pc:chgData name="Samson Christopher" userId="6a13b5f1e64a53ae" providerId="LiveId" clId="{E6705165-0463-4153-A8CF-545217B51630}" dt="2020-03-01T06:59:39.558" v="1544" actId="1036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modSp add mod">
        <pc:chgData name="Samson Christopher" userId="6a13b5f1e64a53ae" providerId="LiveId" clId="{E6705165-0463-4153-A8CF-545217B51630}" dt="2020-03-01T06:58:15.076" v="1483" actId="1036"/>
        <pc:sldMkLst>
          <pc:docMk/>
          <pc:sldMk cId="1846093494" sldId="341"/>
        </pc:sldMkLst>
        <pc:spChg chg="add mod">
          <ac:chgData name="Samson Christopher" userId="6a13b5f1e64a53ae" providerId="LiveId" clId="{E6705165-0463-4153-A8CF-545217B51630}" dt="2020-03-01T06:58:15.076" v="1483" actId="1036"/>
          <ac:spMkLst>
            <pc:docMk/>
            <pc:sldMk cId="1846093494" sldId="341"/>
            <ac:spMk id="2" creationId="{51DF09E3-B002-4C4B-A55E-8CBBEC6B85B6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mod">
        <pc:chgData name="Samson Christopher" userId="6a13b5f1e64a53ae" providerId="LiveId" clId="{E6705165-0463-4153-A8CF-545217B51630}" dt="2020-03-01T06:57:54.703" v="1411" actId="1036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mod">
        <pc:chgData name="Samson Christopher" userId="6a13b5f1e64a53ae" providerId="LiveId" clId="{E6705165-0463-4153-A8CF-545217B51630}" dt="2020-03-01T06:57:36.288" v="1353" actId="1035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6:57:16.133" v="1293" actId="1036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mod">
        <pc:chgData name="Samson Christopher" userId="6a13b5f1e64a53ae" providerId="LiveId" clId="{E6705165-0463-4153-A8CF-545217B51630}" dt="2020-03-01T06:57:03.643" v="1236" actId="1036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mod">
        <pc:chgData name="Samson Christopher" userId="6a13b5f1e64a53ae" providerId="LiveId" clId="{E6705165-0463-4153-A8CF-545217B51630}" dt="2020-03-01T06:56:52.635" v="1189" actId="1035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mod">
        <pc:chgData name="Samson Christopher" userId="6a13b5f1e64a53ae" providerId="LiveId" clId="{E6705165-0463-4153-A8CF-545217B51630}" dt="2020-03-01T06:56:35.827" v="1131" actId="1036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mod">
        <pc:chgData name="Samson Christopher" userId="6a13b5f1e64a53ae" providerId="LiveId" clId="{E6705165-0463-4153-A8CF-545217B51630}" dt="2020-03-01T06:56:21.082" v="1057" actId="1036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mod">
        <pc:chgData name="Samson Christopher" userId="6a13b5f1e64a53ae" providerId="LiveId" clId="{E6705165-0463-4153-A8CF-545217B51630}" dt="2020-03-01T06:56:09.889" v="1009" actId="1036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A3AEE-8268-4A7B-8CEA-58FF3FDB7068}"/>
              </a:ext>
            </a:extLst>
          </p:cNvPr>
          <p:cNvSpPr/>
          <p:nvPr/>
        </p:nvSpPr>
        <p:spPr>
          <a:xfrm>
            <a:off x="769398" y="5271992"/>
            <a:ext cx="10653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CúVÑÜdúL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4AFB1-3C78-40C9-A6AC-E91843EF9E87}"/>
              </a:ext>
            </a:extLst>
          </p:cNvPr>
          <p:cNvSpPr/>
          <p:nvPr/>
        </p:nvSpPr>
        <p:spPr>
          <a:xfrm>
            <a:off x="1524000" y="5271993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F09E3-B002-4C4B-A55E-8CBBEC6B85B6}"/>
              </a:ext>
            </a:extLst>
          </p:cNvPr>
          <p:cNvSpPr/>
          <p:nvPr/>
        </p:nvSpPr>
        <p:spPr>
          <a:xfrm>
            <a:off x="612559" y="5271993"/>
            <a:ext cx="11114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B,,,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,,,,,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8460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E27D2-292B-4D3A-AB17-00EF7AACC6F0}"/>
              </a:ext>
            </a:extLst>
          </p:cNvPr>
          <p:cNvSpPr/>
          <p:nvPr/>
        </p:nvSpPr>
        <p:spPr>
          <a:xfrm>
            <a:off x="1151137" y="5245358"/>
            <a:ext cx="98897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ÑUlTôVô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ùYßlTôVô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 ,, B</a:t>
            </a:r>
          </a:p>
        </p:txBody>
      </p:sp>
    </p:spTree>
    <p:extLst>
      <p:ext uri="{BB962C8B-B14F-4D97-AF65-F5344CB8AC3E}">
        <p14:creationId xmlns:p14="http://schemas.microsoft.com/office/powerpoint/2010/main" val="174356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8AD5D-B1A4-4D02-8559-A3611421510C}"/>
              </a:ext>
            </a:extLst>
          </p:cNvPr>
          <p:cNvSpPr/>
          <p:nvPr/>
        </p:nvSpPr>
        <p:spPr>
          <a:xfrm>
            <a:off x="-1" y="5271991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YÚYôVô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72446F-00DE-44F8-9E95-B040853FD360}"/>
              </a:ext>
            </a:extLst>
          </p:cNvPr>
          <p:cNvSpPr/>
          <p:nvPr/>
        </p:nvSpPr>
        <p:spPr>
          <a:xfrm>
            <a:off x="0" y="527199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úUôhNjûR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TPúYiÓm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 ,,, B</a:t>
            </a:r>
          </a:p>
        </p:txBody>
      </p:sp>
    </p:spTree>
    <p:extLst>
      <p:ext uri="{BB962C8B-B14F-4D97-AF65-F5344CB8AC3E}">
        <p14:creationId xmlns:p14="http://schemas.microsoft.com/office/powerpoint/2010/main" val="24474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ECD76-43C2-431F-82B4-9EDB64BB9370}"/>
              </a:ext>
            </a:extLst>
          </p:cNvPr>
          <p:cNvSpPr/>
          <p:nvPr/>
        </p:nvSpPr>
        <p:spPr>
          <a:xfrm>
            <a:off x="-1" y="527198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ûXjúR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tLúYiÓm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BA3CA-2F57-4DB2-82A0-BBCD78487D93}"/>
              </a:ext>
            </a:extLst>
          </p:cNvPr>
          <p:cNvSpPr/>
          <p:nvPr/>
        </p:nvSpPr>
        <p:spPr>
          <a:xfrm>
            <a:off x="0" y="527104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ù_Tj§úX R¬j§ÚkÕ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úYtß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 ,,, B</a:t>
            </a:r>
          </a:p>
        </p:txBody>
      </p:sp>
    </p:spTree>
    <p:extLst>
      <p:ext uri="{BB962C8B-B14F-4D97-AF65-F5344CB8AC3E}">
        <p14:creationId xmlns:p14="http://schemas.microsoft.com/office/powerpoint/2010/main" val="1677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D5A29-FCCD-4083-948D-EC592D91A5B2}"/>
              </a:ext>
            </a:extLst>
          </p:cNvPr>
          <p:cNvSpPr/>
          <p:nvPr/>
        </p:nvSpPr>
        <p:spPr>
          <a:xfrm>
            <a:off x="0" y="526311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Ø¥Ü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T¬VkRm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ùTtßdùLôsÞ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92F8D-24ED-4EAD-87A6-973BDF380B73}"/>
              </a:ext>
            </a:extLst>
          </p:cNvPr>
          <p:cNvSpPr/>
          <p:nvPr/>
        </p:nvSpPr>
        <p:spPr>
          <a:xfrm>
            <a:off x="-1" y="527199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ùNu±ÓYôo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 ,,,, B</a:t>
            </a:r>
          </a:p>
        </p:txBody>
      </p:sp>
    </p:spTree>
    <p:extLst>
      <p:ext uri="{BB962C8B-B14F-4D97-AF65-F5344CB8AC3E}">
        <p14:creationId xmlns:p14="http://schemas.microsoft.com/office/powerpoint/2010/main" val="187340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122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2020-03-01T06:59:46Z</dcterms:modified>
</cp:coreProperties>
</file>