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3D0AF8E-86B2-44E9-A2CD-14B4C2E41B88}"/>
    <pc:docChg chg="delSld modSld">
      <pc:chgData name="Samson Christopher" userId="6a13b5f1e64a53ae" providerId="LiveId" clId="{33D0AF8E-86B2-44E9-A2CD-14B4C2E41B88}" dt="2020-07-22T17:19:50.271" v="491" actId="1035"/>
      <pc:docMkLst>
        <pc:docMk/>
      </pc:docMkLst>
      <pc:sldChg chg="del">
        <pc:chgData name="Samson Christopher" userId="6a13b5f1e64a53ae" providerId="LiveId" clId="{33D0AF8E-86B2-44E9-A2CD-14B4C2E41B88}" dt="2020-07-22T17:16:16.877" v="5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33D0AF8E-86B2-44E9-A2CD-14B4C2E41B88}" dt="2020-07-22T17:18:41.917" v="295" actId="1035"/>
        <pc:sldMkLst>
          <pc:docMk/>
          <pc:sldMk cId="1777894342" sldId="389"/>
        </pc:sldMkLst>
        <pc:spChg chg="add mod">
          <ac:chgData name="Samson Christopher" userId="6a13b5f1e64a53ae" providerId="LiveId" clId="{33D0AF8E-86B2-44E9-A2CD-14B4C2E41B88}" dt="2020-07-22T17:18:41.917" v="295" actId="1035"/>
          <ac:spMkLst>
            <pc:docMk/>
            <pc:sldMk cId="1777894342" sldId="389"/>
            <ac:spMk id="4" creationId="{69F4AEDD-ACCE-4559-A3F7-BEC2565258A5}"/>
          </ac:spMkLst>
        </pc:spChg>
      </pc:sldChg>
      <pc:sldChg chg="addSp modSp mod">
        <pc:chgData name="Samson Christopher" userId="6a13b5f1e64a53ae" providerId="LiveId" clId="{33D0AF8E-86B2-44E9-A2CD-14B4C2E41B88}" dt="2020-07-22T17:18:53.162" v="341" actId="1036"/>
        <pc:sldMkLst>
          <pc:docMk/>
          <pc:sldMk cId="850099564" sldId="390"/>
        </pc:sldMkLst>
        <pc:spChg chg="add mod">
          <ac:chgData name="Samson Christopher" userId="6a13b5f1e64a53ae" providerId="LiveId" clId="{33D0AF8E-86B2-44E9-A2CD-14B4C2E41B88}" dt="2020-07-22T17:18:53.162" v="341" actId="1036"/>
          <ac:spMkLst>
            <pc:docMk/>
            <pc:sldMk cId="850099564" sldId="390"/>
            <ac:spMk id="4" creationId="{E444F5B2-419D-48F7-BC66-3FDBFECFE512}"/>
          </ac:spMkLst>
        </pc:spChg>
      </pc:sldChg>
      <pc:sldChg chg="addSp modSp mod">
        <pc:chgData name="Samson Christopher" userId="6a13b5f1e64a53ae" providerId="LiveId" clId="{33D0AF8E-86B2-44E9-A2CD-14B4C2E41B88}" dt="2020-07-22T17:19:13.540" v="396" actId="1035"/>
        <pc:sldMkLst>
          <pc:docMk/>
          <pc:sldMk cId="944968354" sldId="391"/>
        </pc:sldMkLst>
        <pc:spChg chg="add mod">
          <ac:chgData name="Samson Christopher" userId="6a13b5f1e64a53ae" providerId="LiveId" clId="{33D0AF8E-86B2-44E9-A2CD-14B4C2E41B88}" dt="2020-07-22T17:19:13.540" v="396" actId="1035"/>
          <ac:spMkLst>
            <pc:docMk/>
            <pc:sldMk cId="944968354" sldId="391"/>
            <ac:spMk id="4" creationId="{E9573683-2D80-4911-9B5B-D834E7D0F52E}"/>
          </ac:spMkLst>
        </pc:spChg>
      </pc:sldChg>
      <pc:sldChg chg="addSp modSp mod">
        <pc:chgData name="Samson Christopher" userId="6a13b5f1e64a53ae" providerId="LiveId" clId="{33D0AF8E-86B2-44E9-A2CD-14B4C2E41B88}" dt="2020-07-22T17:19:26.714" v="444" actId="1036"/>
        <pc:sldMkLst>
          <pc:docMk/>
          <pc:sldMk cId="1414681237" sldId="392"/>
        </pc:sldMkLst>
        <pc:spChg chg="add mod">
          <ac:chgData name="Samson Christopher" userId="6a13b5f1e64a53ae" providerId="LiveId" clId="{33D0AF8E-86B2-44E9-A2CD-14B4C2E41B88}" dt="2020-07-22T17:19:26.714" v="444" actId="1036"/>
          <ac:spMkLst>
            <pc:docMk/>
            <pc:sldMk cId="1414681237" sldId="392"/>
            <ac:spMk id="4" creationId="{A2529E5B-7B2F-4A99-8948-DE64F005E5B3}"/>
          </ac:spMkLst>
        </pc:spChg>
      </pc:sldChg>
      <pc:sldChg chg="addSp modSp mod">
        <pc:chgData name="Samson Christopher" userId="6a13b5f1e64a53ae" providerId="LiveId" clId="{33D0AF8E-86B2-44E9-A2CD-14B4C2E41B88}" dt="2020-07-22T17:19:50.271" v="491" actId="1035"/>
        <pc:sldMkLst>
          <pc:docMk/>
          <pc:sldMk cId="4103851070" sldId="393"/>
        </pc:sldMkLst>
        <pc:spChg chg="add mod">
          <ac:chgData name="Samson Christopher" userId="6a13b5f1e64a53ae" providerId="LiveId" clId="{33D0AF8E-86B2-44E9-A2CD-14B4C2E41B88}" dt="2020-07-22T17:19:50.271" v="491" actId="1035"/>
          <ac:spMkLst>
            <pc:docMk/>
            <pc:sldMk cId="4103851070" sldId="393"/>
            <ac:spMk id="4" creationId="{DA8FAB68-23A4-4329-A9A1-E8A0B42FD3E0}"/>
          </ac:spMkLst>
        </pc:spChg>
      </pc:sldChg>
      <pc:sldChg chg="addSp modSp mod">
        <pc:chgData name="Samson Christopher" userId="6a13b5f1e64a53ae" providerId="LiveId" clId="{33D0AF8E-86B2-44E9-A2CD-14B4C2E41B88}" dt="2020-07-22T17:18:26.933" v="237" actId="1035"/>
        <pc:sldMkLst>
          <pc:docMk/>
          <pc:sldMk cId="659567130" sldId="394"/>
        </pc:sldMkLst>
        <pc:spChg chg="add mod">
          <ac:chgData name="Samson Christopher" userId="6a13b5f1e64a53ae" providerId="LiveId" clId="{33D0AF8E-86B2-44E9-A2CD-14B4C2E41B88}" dt="2020-07-22T17:18:26.933" v="237" actId="1035"/>
          <ac:spMkLst>
            <pc:docMk/>
            <pc:sldMk cId="659567130" sldId="394"/>
            <ac:spMk id="4" creationId="{58DB9286-85A4-4314-B8CA-6E9D0287F6C8}"/>
          </ac:spMkLst>
        </pc:spChg>
      </pc:sldChg>
      <pc:sldChg chg="addSp modSp mod">
        <pc:chgData name="Samson Christopher" userId="6a13b5f1e64a53ae" providerId="LiveId" clId="{33D0AF8E-86B2-44E9-A2CD-14B4C2E41B88}" dt="2020-07-22T17:18:11.275" v="186" actId="1036"/>
        <pc:sldMkLst>
          <pc:docMk/>
          <pc:sldMk cId="859356432" sldId="395"/>
        </pc:sldMkLst>
        <pc:spChg chg="add mod">
          <ac:chgData name="Samson Christopher" userId="6a13b5f1e64a53ae" providerId="LiveId" clId="{33D0AF8E-86B2-44E9-A2CD-14B4C2E41B88}" dt="2020-07-22T17:18:11.275" v="186" actId="1036"/>
          <ac:spMkLst>
            <pc:docMk/>
            <pc:sldMk cId="859356432" sldId="395"/>
            <ac:spMk id="4" creationId="{80E39124-9EA2-4B71-BF59-A52C57572AEB}"/>
          </ac:spMkLst>
        </pc:spChg>
      </pc:sldChg>
      <pc:sldChg chg="addSp modSp mod">
        <pc:chgData name="Samson Christopher" userId="6a13b5f1e64a53ae" providerId="LiveId" clId="{33D0AF8E-86B2-44E9-A2CD-14B4C2E41B88}" dt="2020-07-22T17:17:56.152" v="133" actId="1035"/>
        <pc:sldMkLst>
          <pc:docMk/>
          <pc:sldMk cId="2025405914" sldId="396"/>
        </pc:sldMkLst>
        <pc:spChg chg="add mod">
          <ac:chgData name="Samson Christopher" userId="6a13b5f1e64a53ae" providerId="LiveId" clId="{33D0AF8E-86B2-44E9-A2CD-14B4C2E41B88}" dt="2020-07-22T17:17:56.152" v="133" actId="1035"/>
          <ac:spMkLst>
            <pc:docMk/>
            <pc:sldMk cId="2025405914" sldId="396"/>
            <ac:spMk id="4" creationId="{EE2650A7-B826-4E29-B0F0-EE104D13939B}"/>
          </ac:spMkLst>
        </pc:spChg>
      </pc:sldChg>
      <pc:sldChg chg="addSp modSp mod">
        <pc:chgData name="Samson Christopher" userId="6a13b5f1e64a53ae" providerId="LiveId" clId="{33D0AF8E-86B2-44E9-A2CD-14B4C2E41B88}" dt="2020-07-22T17:17:41.906" v="78" actId="1035"/>
        <pc:sldMkLst>
          <pc:docMk/>
          <pc:sldMk cId="2940326978" sldId="397"/>
        </pc:sldMkLst>
        <pc:spChg chg="add mod">
          <ac:chgData name="Samson Christopher" userId="6a13b5f1e64a53ae" providerId="LiveId" clId="{33D0AF8E-86B2-44E9-A2CD-14B4C2E41B88}" dt="2020-07-22T17:17:41.906" v="78" actId="1035"/>
          <ac:spMkLst>
            <pc:docMk/>
            <pc:sldMk cId="2940326978" sldId="397"/>
            <ac:spMk id="4" creationId="{CCB313B5-8176-42C0-880D-BC1D68488699}"/>
          </ac:spMkLst>
        </pc:spChg>
      </pc:sldChg>
      <pc:sldChg chg="del">
        <pc:chgData name="Samson Christopher" userId="6a13b5f1e64a53ae" providerId="LiveId" clId="{33D0AF8E-86B2-44E9-A2CD-14B4C2E41B88}" dt="2020-07-22T17:17:09.362" v="14" actId="47"/>
        <pc:sldMkLst>
          <pc:docMk/>
          <pc:sldMk cId="2964080828" sldId="398"/>
        </pc:sldMkLst>
      </pc:sldChg>
      <pc:sldChg chg="del">
        <pc:chgData name="Samson Christopher" userId="6a13b5f1e64a53ae" providerId="LiveId" clId="{33D0AF8E-86B2-44E9-A2CD-14B4C2E41B88}" dt="2020-07-22T17:17:09.582" v="15" actId="47"/>
        <pc:sldMkLst>
          <pc:docMk/>
          <pc:sldMk cId="1883622595" sldId="399"/>
        </pc:sldMkLst>
      </pc:sldChg>
      <pc:sldChg chg="del">
        <pc:chgData name="Samson Christopher" userId="6a13b5f1e64a53ae" providerId="LiveId" clId="{33D0AF8E-86B2-44E9-A2CD-14B4C2E41B88}" dt="2020-07-22T17:17:09.779" v="16" actId="47"/>
        <pc:sldMkLst>
          <pc:docMk/>
          <pc:sldMk cId="642142391" sldId="400"/>
        </pc:sldMkLst>
      </pc:sldChg>
      <pc:sldChg chg="del">
        <pc:chgData name="Samson Christopher" userId="6a13b5f1e64a53ae" providerId="LiveId" clId="{33D0AF8E-86B2-44E9-A2CD-14B4C2E41B88}" dt="2020-07-22T17:17:10.287" v="17" actId="47"/>
        <pc:sldMkLst>
          <pc:docMk/>
          <pc:sldMk cId="620554568" sldId="401"/>
        </pc:sldMkLst>
      </pc:sldChg>
      <pc:sldChg chg="del">
        <pc:chgData name="Samson Christopher" userId="6a13b5f1e64a53ae" providerId="LiveId" clId="{33D0AF8E-86B2-44E9-A2CD-14B4C2E41B88}" dt="2020-07-22T17:17:10.618" v="18" actId="47"/>
        <pc:sldMkLst>
          <pc:docMk/>
          <pc:sldMk cId="459594907" sldId="402"/>
        </pc:sldMkLst>
      </pc:sldChg>
      <pc:sldChg chg="del">
        <pc:chgData name="Samson Christopher" userId="6a13b5f1e64a53ae" providerId="LiveId" clId="{33D0AF8E-86B2-44E9-A2CD-14B4C2E41B88}" dt="2020-07-22T17:17:11.008" v="1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AEDD-ACCE-4559-A3F7-BEC2565258A5}"/>
              </a:ext>
            </a:extLst>
          </p:cNvPr>
          <p:cNvSpPr txBox="1"/>
          <p:nvPr/>
        </p:nvSpPr>
        <p:spPr>
          <a:xfrm>
            <a:off x="525710" y="5372962"/>
            <a:ext cx="111405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U¡rúYôm</a:t>
            </a:r>
            <a:r>
              <a:rPr lang="en-US" dirty="0"/>
              <a:t> </a:t>
            </a:r>
            <a:r>
              <a:rPr lang="en-US" dirty="0" err="1"/>
              <a:t>U¡rúYôm</a:t>
            </a:r>
            <a:r>
              <a:rPr lang="en-US" dirty="0"/>
              <a:t> §]m </a:t>
            </a:r>
            <a:r>
              <a:rPr lang="en-US" dirty="0" err="1"/>
              <a:t>ALU¡rúYôm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Wô_u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ùNôkRUô</a:t>
            </a:r>
            <a:r>
              <a:rPr lang="en-US" dirty="0"/>
              <a:t>«]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4F5B2-419D-48F7-BC66-3FDBFECFE512}"/>
              </a:ext>
            </a:extLst>
          </p:cNvPr>
          <p:cNvSpPr txBox="1"/>
          <p:nvPr/>
        </p:nvSpPr>
        <p:spPr>
          <a:xfrm>
            <a:off x="1571188" y="5377238"/>
            <a:ext cx="90496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CkRl</a:t>
            </a:r>
            <a:r>
              <a:rPr lang="en-US" dirty="0"/>
              <a:t> </a:t>
            </a:r>
            <a:r>
              <a:rPr lang="en-US" dirty="0" err="1"/>
              <a:t>TôoRXj§u</a:t>
            </a:r>
            <a:r>
              <a:rPr lang="en-US" dirty="0"/>
              <a:t> </a:t>
            </a:r>
            <a:r>
              <a:rPr lang="en-US" dirty="0" err="1"/>
              <a:t>ùNôkRdLôWo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Es[</a:t>
            </a:r>
            <a:r>
              <a:rPr lang="en-US" dirty="0" err="1"/>
              <a:t>j§p</a:t>
            </a:r>
            <a:r>
              <a:rPr lang="en-US" dirty="0"/>
              <a:t> </a:t>
            </a:r>
            <a:r>
              <a:rPr lang="en-US" dirty="0" err="1"/>
              <a:t>ùNôkRUô</a:t>
            </a:r>
            <a:r>
              <a:rPr lang="en-US" dirty="0"/>
              <a:t>]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73683-2D80-4911-9B5B-D834E7D0F52E}"/>
              </a:ext>
            </a:extLst>
          </p:cNvPr>
          <p:cNvSpPr txBox="1"/>
          <p:nvPr/>
        </p:nvSpPr>
        <p:spPr>
          <a:xfrm>
            <a:off x="819325" y="5377237"/>
            <a:ext cx="1055335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 ,,, B ,,, B]</a:t>
            </a:r>
            <a:r>
              <a:rPr lang="en-US" dirty="0" err="1"/>
              <a:t>kRúU</a:t>
            </a:r>
            <a:r>
              <a:rPr lang="en-US" dirty="0"/>
              <a:t> </a:t>
            </a:r>
            <a:r>
              <a:rPr lang="en-US" dirty="0" err="1"/>
              <a:t>TWUô</a:t>
            </a:r>
            <a:r>
              <a:rPr lang="en-US" dirty="0"/>
              <a:t>]</a:t>
            </a:r>
            <a:r>
              <a:rPr lang="en-US" dirty="0" err="1"/>
              <a:t>kRúU</a:t>
            </a:r>
            <a:endParaRPr lang="en-US" dirty="0"/>
          </a:p>
          <a:p>
            <a:r>
              <a:rPr lang="en-US" dirty="0"/>
              <a:t>CÕ </a:t>
            </a:r>
            <a:r>
              <a:rPr lang="en-US" dirty="0" err="1"/>
              <a:t>UôùTÚm</a:t>
            </a:r>
            <a:r>
              <a:rPr lang="en-US" dirty="0"/>
              <a:t> </a:t>
            </a:r>
            <a:r>
              <a:rPr lang="en-US" dirty="0" err="1"/>
              <a:t>Tôd¡VúU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9E5B-7B2F-4A99-8948-DE64F005E5B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£u]</a:t>
            </a:r>
            <a:r>
              <a:rPr lang="en-US" dirty="0" err="1"/>
              <a:t>g£ß</a:t>
            </a:r>
            <a:r>
              <a:rPr lang="en-US" dirty="0"/>
              <a:t> </a:t>
            </a:r>
            <a:r>
              <a:rPr lang="en-US" dirty="0" err="1"/>
              <a:t>YV§p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Ï±jÕ</a:t>
            </a:r>
            <a:r>
              <a:rPr lang="en-US" dirty="0"/>
              <a:t> ®</a:t>
            </a:r>
            <a:r>
              <a:rPr lang="en-US" dirty="0" err="1"/>
              <a:t>hPôo</a:t>
            </a:r>
            <a:r>
              <a:rPr lang="en-US" dirty="0"/>
              <a:t> </a:t>
            </a:r>
            <a:r>
              <a:rPr lang="en-US" dirty="0" err="1"/>
              <a:t>çWm</a:t>
            </a:r>
            <a:r>
              <a:rPr lang="en-US" dirty="0"/>
              <a:t> </a:t>
            </a:r>
            <a:r>
              <a:rPr lang="en-US" dirty="0" err="1"/>
              <a:t>úTô«àm</a:t>
            </a:r>
            <a:r>
              <a:rPr lang="en-US" dirty="0"/>
              <a:t> </a:t>
            </a:r>
            <a:r>
              <a:rPr lang="en-US" dirty="0" err="1"/>
              <a:t>LiÓ</a:t>
            </a:r>
            <a:r>
              <a:rPr lang="en-US" dirty="0"/>
              <a:t> </a:t>
            </a:r>
            <a:r>
              <a:rPr lang="en-US" dirty="0" err="1"/>
              <a:t>ùLôiPôo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FAB68-23A4-4329-A9A1-E8A0B42FD3E0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RUÕ </a:t>
            </a:r>
            <a:r>
              <a:rPr lang="en-US" dirty="0" err="1"/>
              <a:t>ËYû</a:t>
            </a:r>
            <a:r>
              <a:rPr lang="en-US" dirty="0"/>
              <a:t>] G]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A°jÕ</a:t>
            </a:r>
            <a:r>
              <a:rPr lang="en-US" dirty="0"/>
              <a:t> ''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ùTtßdùLôs</a:t>
            </a:r>
            <a:r>
              <a:rPr lang="en-US" dirty="0"/>
              <a:t>@@ </a:t>
            </a:r>
            <a:r>
              <a:rPr lang="en-US" dirty="0" err="1"/>
              <a:t>GußûWjRôo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B9286-85A4-4314-B8CA-6E9D0287F6C8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GkRf</a:t>
            </a:r>
            <a:r>
              <a:rPr lang="en-US" dirty="0"/>
              <a:t> </a:t>
            </a:r>
            <a:r>
              <a:rPr lang="en-US" dirty="0" err="1"/>
              <a:t>ãr¨ûXÙm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Au©²uß </a:t>
            </a:r>
            <a:r>
              <a:rPr lang="en-US" dirty="0" err="1"/>
              <a:t>Guû</a:t>
            </a:r>
            <a:r>
              <a:rPr lang="en-US" dirty="0"/>
              <a:t>]l ©¬</a:t>
            </a:r>
            <a:r>
              <a:rPr lang="en-US" dirty="0" err="1"/>
              <a:t>dLôÕ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9124-9EA2-4B71-BF59-A52C57572AEB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RkR</a:t>
            </a:r>
            <a:r>
              <a:rPr lang="en-US" dirty="0"/>
              <a:t> </a:t>
            </a:r>
            <a:r>
              <a:rPr lang="en-US" dirty="0" err="1"/>
              <a:t>ùTôßlTRû</a:t>
            </a:r>
            <a:r>
              <a:rPr lang="en-US" dirty="0"/>
              <a:t>] </a:t>
            </a:r>
          </a:p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YûW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650A7-B826-4E29-B0F0-EE104D13939B}"/>
              </a:ext>
            </a:extLst>
          </p:cNvPr>
          <p:cNvSpPr txBox="1"/>
          <p:nvPr/>
        </p:nvSpPr>
        <p:spPr>
          <a:xfrm>
            <a:off x="295013" y="5381351"/>
            <a:ext cx="116019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YÚm</a:t>
            </a:r>
            <a:r>
              <a:rPr lang="en-US" dirty="0"/>
              <a:t> </a:t>
            </a:r>
            <a:r>
              <a:rPr lang="en-US" dirty="0" err="1"/>
              <a:t>Sô°úX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LWm</a:t>
            </a:r>
            <a:r>
              <a:rPr lang="en-US" dirty="0"/>
              <a:t> </a:t>
            </a:r>
            <a:r>
              <a:rPr lang="en-US" dirty="0" err="1"/>
              <a:t>AûNjÕ</a:t>
            </a:r>
            <a:r>
              <a:rPr lang="en-US" dirty="0"/>
              <a:t> </a:t>
            </a:r>
            <a:r>
              <a:rPr lang="en-US" dirty="0" err="1"/>
              <a:t>AuTôn</a:t>
            </a:r>
            <a:r>
              <a:rPr lang="en-US" dirty="0"/>
              <a:t> </a:t>
            </a:r>
            <a:r>
              <a:rPr lang="en-US" dirty="0" err="1"/>
              <a:t>ál©hÓf</a:t>
            </a:r>
            <a:r>
              <a:rPr lang="en-US" dirty="0"/>
              <a:t> </a:t>
            </a:r>
            <a:r>
              <a:rPr lang="en-US" dirty="0" err="1"/>
              <a:t>úNojÕd</a:t>
            </a:r>
            <a:r>
              <a:rPr lang="en-US" dirty="0"/>
              <a:t> </a:t>
            </a:r>
            <a:r>
              <a:rPr lang="en-US" dirty="0" err="1"/>
              <a:t>ùLôsYôo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313B5-8176-42C0-880D-BC1D68488699}"/>
              </a:ext>
            </a:extLst>
          </p:cNvPr>
          <p:cNvSpPr txBox="1"/>
          <p:nvPr/>
        </p:nvSpPr>
        <p:spPr>
          <a:xfrm>
            <a:off x="1554410" y="5377237"/>
            <a:ext cx="90831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NêLU§p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AYÚPú</a:t>
            </a:r>
            <a:r>
              <a:rPr lang="en-US" dirty="0"/>
              <a:t>] </a:t>
            </a:r>
            <a:r>
              <a:rPr lang="en-US" dirty="0" err="1"/>
              <a:t>B¥lTô¥úV</a:t>
            </a:r>
            <a:r>
              <a:rPr lang="en-US" dirty="0"/>
              <a:t> </a:t>
            </a:r>
            <a:r>
              <a:rPr lang="en-US" dirty="0" err="1"/>
              <a:t>U¡rk§ÓúYu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2020-07-22T17:19:54Z</dcterms:modified>
</cp:coreProperties>
</file>