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21:50.940" v="4946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mod">
        <pc:chgData name="Samson Christopher" userId="6a13b5f1e64a53ae" providerId="LiveId" clId="{FE3E3312-A592-47B5-8AF9-6A6BF1622581}" dt="2020-02-08T19:21:50.940" v="4946" actId="1036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mod">
        <pc:chgData name="Samson Christopher" userId="6a13b5f1e64a53ae" providerId="LiveId" clId="{FE3E3312-A592-47B5-8AF9-6A6BF1622581}" dt="2020-02-08T19:21:40.950" v="4901" actId="1036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mod">
        <pc:chgData name="Samson Christopher" userId="6a13b5f1e64a53ae" providerId="LiveId" clId="{FE3E3312-A592-47B5-8AF9-6A6BF1622581}" dt="2020-02-08T19:21:09.949" v="4855" actId="1036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mod">
        <pc:chgData name="Samson Christopher" userId="6a13b5f1e64a53ae" providerId="LiveId" clId="{FE3E3312-A592-47B5-8AF9-6A6BF1622581}" dt="2020-02-08T19:20:54.881" v="4802" actId="1036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mod">
        <pc:chgData name="Samson Christopher" userId="6a13b5f1e64a53ae" providerId="LiveId" clId="{FE3E3312-A592-47B5-8AF9-6A6BF1622581}" dt="2020-02-08T19:20:42.845" v="4751" actId="1035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mod">
        <pc:chgData name="Samson Christopher" userId="6a13b5f1e64a53ae" providerId="LiveId" clId="{FE3E3312-A592-47B5-8AF9-6A6BF1622581}" dt="2020-02-08T19:20:30.588" v="4691" actId="1036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mod">
        <pc:chgData name="Samson Christopher" userId="6a13b5f1e64a53ae" providerId="LiveId" clId="{FE3E3312-A592-47B5-8AF9-6A6BF1622581}" dt="2020-02-08T19:20:14.114" v="4635" actId="1036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19:50.051" v="4582" actId="1036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19:35.947" v="4525" actId="1036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mod">
        <pc:chgData name="Samson Christopher" userId="6a13b5f1e64a53ae" providerId="LiveId" clId="{FE3E3312-A592-47B5-8AF9-6A6BF1622581}" dt="2020-02-08T19:19:14.934" v="4465" actId="1035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18:50.731" v="4413" actId="1036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mod">
        <pc:chgData name="Samson Christopher" userId="6a13b5f1e64a53ae" providerId="LiveId" clId="{FE3E3312-A592-47B5-8AF9-6A6BF1622581}" dt="2020-02-08T19:18:39.107" v="4367" actId="1036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mod">
        <pc:chgData name="Samson Christopher" userId="6a13b5f1e64a53ae" providerId="LiveId" clId="{FE3E3312-A592-47B5-8AF9-6A6BF1622581}" dt="2020-02-08T19:18:22.725" v="4302" actId="1035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1D288-FFC5-40F0-A400-958D2A6573EB}"/>
              </a:ext>
            </a:extLst>
          </p:cNvPr>
          <p:cNvSpPr/>
          <p:nvPr/>
        </p:nvSpPr>
        <p:spPr>
          <a:xfrm>
            <a:off x="1617215" y="5343012"/>
            <a:ext cx="895756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மான்கள் நீரோடை வாஞ்சித்து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கதறும் போல் தேவனே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1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F1223-20B0-470B-A157-374DDAC22A2F}"/>
              </a:ext>
            </a:extLst>
          </p:cNvPr>
          <p:cNvSpPr/>
          <p:nvPr/>
        </p:nvSpPr>
        <p:spPr>
          <a:xfrm>
            <a:off x="2003394" y="5334134"/>
            <a:ext cx="818521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தேவரிர் பகற்காலத்தில்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கிருபையைத் தருகின்றீர்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7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D768A-2631-45F2-A9C5-989EA775D052}"/>
              </a:ext>
            </a:extLst>
          </p:cNvPr>
          <p:cNvSpPr/>
          <p:nvPr/>
        </p:nvSpPr>
        <p:spPr>
          <a:xfrm>
            <a:off x="1887984" y="5343012"/>
            <a:ext cx="8416031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இரவில் பாடும் பாட்டு எந்தன்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வாயிலிருக்கிறதே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8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FBDC7-DEAA-43F5-ABBB-1E5931741337}"/>
              </a:ext>
            </a:extLst>
          </p:cNvPr>
          <p:cNvSpPr/>
          <p:nvPr/>
        </p:nvSpPr>
        <p:spPr>
          <a:xfrm>
            <a:off x="1710431" y="5351893"/>
            <a:ext cx="8771138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கன்மலையாம் தேவன்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நீர் என்னை ஏன் மறந்தீர் 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2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DB636-895F-4B3E-A2A9-14DD4A99D49C}"/>
              </a:ext>
            </a:extLst>
          </p:cNvPr>
          <p:cNvSpPr/>
          <p:nvPr/>
        </p:nvSpPr>
        <p:spPr>
          <a:xfrm>
            <a:off x="0" y="5334132"/>
            <a:ext cx="12192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எதிரிகளால் ஏங்கி அடியேன்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துக்கத்தால் திரிவதேனோ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7A3EEB-D701-425B-92D3-63D838E00792}"/>
              </a:ext>
            </a:extLst>
          </p:cNvPr>
          <p:cNvSpPr/>
          <p:nvPr/>
        </p:nvSpPr>
        <p:spPr>
          <a:xfrm>
            <a:off x="1954567" y="5343012"/>
            <a:ext cx="828286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எந்தன் ஆத்துமா உம்மையே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வாஞ்சித்து கதறுதே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3E699-FFC2-4F85-8FCC-E0C95E02D906}"/>
              </a:ext>
            </a:extLst>
          </p:cNvPr>
          <p:cNvSpPr/>
          <p:nvPr/>
        </p:nvSpPr>
        <p:spPr>
          <a:xfrm>
            <a:off x="1524000" y="5325257"/>
            <a:ext cx="9144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தஞ்சமே நீர் அடைக்கலம் நீர்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கோட்டையும் நீர் என்றும் காப்பீர்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6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8E7B6-7CCB-430F-AEF7-627F0A6CD009}"/>
              </a:ext>
            </a:extLst>
          </p:cNvPr>
          <p:cNvSpPr/>
          <p:nvPr/>
        </p:nvSpPr>
        <p:spPr>
          <a:xfrm>
            <a:off x="1896862" y="5316378"/>
            <a:ext cx="839827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தேவன் மேல் ஆத்துமாவே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தாகமாயிருக்கிறதே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5A8ACD-75ED-400A-A113-8B43BFCF90F8}"/>
              </a:ext>
            </a:extLst>
          </p:cNvPr>
          <p:cNvSpPr/>
          <p:nvPr/>
        </p:nvSpPr>
        <p:spPr>
          <a:xfrm>
            <a:off x="1852474" y="5316379"/>
            <a:ext cx="848705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தேவனின் சந்நிதியில் நின்றிட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ஆத்துமா வாஞ்சிக்குதே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4FAD76-2910-4D47-8CF6-A40F5397FA93}"/>
              </a:ext>
            </a:extLst>
          </p:cNvPr>
          <p:cNvSpPr/>
          <p:nvPr/>
        </p:nvSpPr>
        <p:spPr>
          <a:xfrm>
            <a:off x="1976761" y="5334132"/>
            <a:ext cx="8238478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ஆத்துமா கலங்குவதேன்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நேசரை நினைத்திடுவாய்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5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245351-713B-49CA-806C-410623F64173}"/>
              </a:ext>
            </a:extLst>
          </p:cNvPr>
          <p:cNvSpPr/>
          <p:nvPr/>
        </p:nvSpPr>
        <p:spPr>
          <a:xfrm>
            <a:off x="995778" y="5316380"/>
            <a:ext cx="1020044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அன்பரின் இரட்சிப்பினால் தினமும்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துதித்துப் போற்றிடுவோம்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4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B9891-3FB4-4E1D-A39C-6E69567BEB63}"/>
              </a:ext>
            </a:extLst>
          </p:cNvPr>
          <p:cNvSpPr/>
          <p:nvPr/>
        </p:nvSpPr>
        <p:spPr>
          <a:xfrm>
            <a:off x="2251969" y="5334133"/>
            <a:ext cx="768806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யோர்தான் தேசத்திலும்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ஏர்மோன் மலைகளிலும்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3EF4E-8A55-4E50-916A-4AA47C9057E0}"/>
              </a:ext>
            </a:extLst>
          </p:cNvPr>
          <p:cNvSpPr/>
          <p:nvPr/>
        </p:nvSpPr>
        <p:spPr>
          <a:xfrm>
            <a:off x="1683798" y="5341221"/>
            <a:ext cx="8824404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சிறுமலைகளிலிருந்தும் உம்மை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தினமும் நினைக்கின்றேன்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3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19</cp:revision>
  <dcterms:created xsi:type="dcterms:W3CDTF">2019-11-02T16:27:41Z</dcterms:created>
  <dcterms:modified xsi:type="dcterms:W3CDTF">2020-02-08T19:21:53Z</dcterms:modified>
</cp:coreProperties>
</file>