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015AE-516D-40F5-B13B-C416FCCA5672}"/>
              </a:ext>
            </a:extLst>
          </p:cNvPr>
          <p:cNvSpPr/>
          <p:nvPr/>
        </p:nvSpPr>
        <p:spPr>
          <a:xfrm>
            <a:off x="1599460" y="5271993"/>
            <a:ext cx="8993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Õ§lTúR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RÏ§VpúXô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9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3C755-BC81-4808-9C3C-6DF425550199}"/>
              </a:ext>
            </a:extLst>
          </p:cNvPr>
          <p:cNvSpPr/>
          <p:nvPr/>
        </p:nvSpPr>
        <p:spPr>
          <a:xfrm>
            <a:off x="1226598" y="5271992"/>
            <a:ext cx="97388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Y[m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YôrÜ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0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99D33-7136-49F9-BE4A-0AFF354CF161}"/>
              </a:ext>
            </a:extLst>
          </p:cNvPr>
          <p:cNvSpPr/>
          <p:nvPr/>
        </p:nvSpPr>
        <p:spPr>
          <a:xfrm>
            <a:off x="1590582" y="5263116"/>
            <a:ext cx="90108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BhLs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A±Ü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C310B6-489A-4CF9-B75D-E417C9AAB247}"/>
              </a:ext>
            </a:extLst>
          </p:cNvPr>
          <p:cNvSpPr/>
          <p:nvPr/>
        </p:nvSpPr>
        <p:spPr>
          <a:xfrm>
            <a:off x="1603899" y="5263116"/>
            <a:ext cx="89842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Nôh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5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830535-E693-462A-B9E0-C2D445B5BFFE}"/>
              </a:ext>
            </a:extLst>
          </p:cNvPr>
          <p:cNvSpPr/>
          <p:nvPr/>
        </p:nvSpPr>
        <p:spPr>
          <a:xfrm>
            <a:off x="0" y="5263116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§\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4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490E1-5F8B-490C-A8B5-15A750F856A7}"/>
              </a:ext>
            </a:extLst>
          </p:cNvPr>
          <p:cNvSpPr/>
          <p:nvPr/>
        </p:nvSpPr>
        <p:spPr>
          <a:xfrm>
            <a:off x="1861351" y="5271988"/>
            <a:ext cx="84692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CRVm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DCBE2-8AE1-4AAA-888C-040FA9875410}"/>
              </a:ext>
            </a:extLst>
          </p:cNvPr>
          <p:cNvSpPr/>
          <p:nvPr/>
        </p:nvSpPr>
        <p:spPr>
          <a:xfrm>
            <a:off x="1319813" y="5289744"/>
            <a:ext cx="95523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Li½o ¨û\kR LiLs RkRôo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3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0BC19-3D64-4C82-93CC-71850985E3F0}"/>
              </a:ext>
            </a:extLst>
          </p:cNvPr>
          <p:cNvSpPr/>
          <p:nvPr/>
        </p:nvSpPr>
        <p:spPr>
          <a:xfrm>
            <a:off x="432046" y="5280870"/>
            <a:ext cx="113279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2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63D28-813C-45C0-A249-C159CD75E9BB}"/>
              </a:ext>
            </a:extLst>
          </p:cNvPr>
          <p:cNvSpPr/>
          <p:nvPr/>
        </p:nvSpPr>
        <p:spPr>
          <a:xfrm>
            <a:off x="480874" y="5271992"/>
            <a:ext cx="112302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ûL®hP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BúWôd¡V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APdLm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5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A5523B-EF6C-4FBE-939A-9258B7F1E1CD}"/>
              </a:ext>
            </a:extLst>
          </p:cNvPr>
          <p:cNvSpPr/>
          <p:nvPr/>
        </p:nvSpPr>
        <p:spPr>
          <a:xfrm>
            <a:off x="1683798" y="5280868"/>
            <a:ext cx="88244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U]§p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U¡rf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çnûU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8094B4-CDCF-4C78-9F3E-78DCA1F0D013}"/>
              </a:ext>
            </a:extLst>
          </p:cNvPr>
          <p:cNvSpPr/>
          <p:nvPr/>
        </p:nvSpPr>
        <p:spPr>
          <a:xfrm>
            <a:off x="565211" y="5289749"/>
            <a:ext cx="110615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F¯Vm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da-DK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ùNVp ¨û\kR §hPeLs 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5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894B06-C50D-4DBD-9774-F42C7B2B9CF6}"/>
              </a:ext>
            </a:extLst>
          </p:cNvPr>
          <p:cNvSpPr/>
          <p:nvPr/>
        </p:nvSpPr>
        <p:spPr>
          <a:xfrm>
            <a:off x="405413" y="5280869"/>
            <a:ext cx="113811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BTjÕ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983029-B79F-45C9-80ED-7A3E8814A7EE}"/>
              </a:ext>
            </a:extLst>
          </p:cNvPr>
          <p:cNvSpPr/>
          <p:nvPr/>
        </p:nvSpPr>
        <p:spPr>
          <a:xfrm>
            <a:off x="1741503" y="5289747"/>
            <a:ext cx="87089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TWYNm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221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40</cp:revision>
  <dcterms:created xsi:type="dcterms:W3CDTF">2019-11-02T16:27:41Z</dcterms:created>
  <dcterms:modified xsi:type="dcterms:W3CDTF">2020-03-01T07:07:04Z</dcterms:modified>
</cp:coreProperties>
</file>