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D10C3E3-430C-43A7-9AA0-B92BA68B9799}"/>
    <pc:docChg chg="delSld modSld">
      <pc:chgData name="Samson Christopher" userId="6a13b5f1e64a53ae" providerId="LiveId" clId="{8D10C3E3-430C-43A7-9AA0-B92BA68B9799}" dt="2020-08-06T15:35:07.173" v="708" actId="1035"/>
      <pc:docMkLst>
        <pc:docMk/>
      </pc:docMkLst>
      <pc:sldChg chg="del">
        <pc:chgData name="Samson Christopher" userId="6a13b5f1e64a53ae" providerId="LiveId" clId="{8D10C3E3-430C-43A7-9AA0-B92BA68B9799}" dt="2020-08-06T15:31:01.613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8D10C3E3-430C-43A7-9AA0-B92BA68B9799}" dt="2020-08-06T15:35:07.173" v="708" actId="1035"/>
        <pc:sldMkLst>
          <pc:docMk/>
          <pc:sldMk cId="1777894342" sldId="389"/>
        </pc:sldMkLst>
        <pc:spChg chg="add mod">
          <ac:chgData name="Samson Christopher" userId="6a13b5f1e64a53ae" providerId="LiveId" clId="{8D10C3E3-430C-43A7-9AA0-B92BA68B9799}" dt="2020-08-06T15:35:07.173" v="708" actId="1035"/>
          <ac:spMkLst>
            <pc:docMk/>
            <pc:sldMk cId="1777894342" sldId="389"/>
            <ac:spMk id="4" creationId="{7E35E46C-8C4B-49E6-A71C-D1E4CCDA99A4}"/>
          </ac:spMkLst>
        </pc:spChg>
      </pc:sldChg>
      <pc:sldChg chg="addSp modSp mod">
        <pc:chgData name="Samson Christopher" userId="6a13b5f1e64a53ae" providerId="LiveId" clId="{8D10C3E3-430C-43A7-9AA0-B92BA68B9799}" dt="2020-08-06T15:35:01.997" v="663" actId="1036"/>
        <pc:sldMkLst>
          <pc:docMk/>
          <pc:sldMk cId="850099564" sldId="390"/>
        </pc:sldMkLst>
        <pc:spChg chg="add mod">
          <ac:chgData name="Samson Christopher" userId="6a13b5f1e64a53ae" providerId="LiveId" clId="{8D10C3E3-430C-43A7-9AA0-B92BA68B9799}" dt="2020-08-06T15:35:01.997" v="663" actId="1036"/>
          <ac:spMkLst>
            <pc:docMk/>
            <pc:sldMk cId="850099564" sldId="390"/>
            <ac:spMk id="4" creationId="{E69D6E7D-6571-4DCF-BF50-8AD41DBEEFFD}"/>
          </ac:spMkLst>
        </pc:spChg>
      </pc:sldChg>
      <pc:sldChg chg="addSp modSp mod">
        <pc:chgData name="Samson Christopher" userId="6a13b5f1e64a53ae" providerId="LiveId" clId="{8D10C3E3-430C-43A7-9AA0-B92BA68B9799}" dt="2020-08-06T15:34:50.883" v="614" actId="1036"/>
        <pc:sldMkLst>
          <pc:docMk/>
          <pc:sldMk cId="944968354" sldId="391"/>
        </pc:sldMkLst>
        <pc:spChg chg="add mod">
          <ac:chgData name="Samson Christopher" userId="6a13b5f1e64a53ae" providerId="LiveId" clId="{8D10C3E3-430C-43A7-9AA0-B92BA68B9799}" dt="2020-08-06T15:34:50.883" v="614" actId="1036"/>
          <ac:spMkLst>
            <pc:docMk/>
            <pc:sldMk cId="944968354" sldId="391"/>
            <ac:spMk id="4" creationId="{E0ACC899-38A0-4622-8C09-93D536F47152}"/>
          </ac:spMkLst>
        </pc:spChg>
      </pc:sldChg>
      <pc:sldChg chg="addSp modSp mod">
        <pc:chgData name="Samson Christopher" userId="6a13b5f1e64a53ae" providerId="LiveId" clId="{8D10C3E3-430C-43A7-9AA0-B92BA68B9799}" dt="2020-08-06T15:34:43.030" v="564" actId="1036"/>
        <pc:sldMkLst>
          <pc:docMk/>
          <pc:sldMk cId="1414681237" sldId="392"/>
        </pc:sldMkLst>
        <pc:spChg chg="add mod">
          <ac:chgData name="Samson Christopher" userId="6a13b5f1e64a53ae" providerId="LiveId" clId="{8D10C3E3-430C-43A7-9AA0-B92BA68B9799}" dt="2020-08-06T15:34:43.030" v="564" actId="1036"/>
          <ac:spMkLst>
            <pc:docMk/>
            <pc:sldMk cId="1414681237" sldId="392"/>
            <ac:spMk id="4" creationId="{7ACE4B51-CA87-40A1-8361-27A9773AE40F}"/>
          </ac:spMkLst>
        </pc:spChg>
      </pc:sldChg>
      <pc:sldChg chg="addSp modSp mod">
        <pc:chgData name="Samson Christopher" userId="6a13b5f1e64a53ae" providerId="LiveId" clId="{8D10C3E3-430C-43A7-9AA0-B92BA68B9799}" dt="2020-08-06T15:34:36.062" v="509" actId="1035"/>
        <pc:sldMkLst>
          <pc:docMk/>
          <pc:sldMk cId="4103851070" sldId="393"/>
        </pc:sldMkLst>
        <pc:spChg chg="add mod">
          <ac:chgData name="Samson Christopher" userId="6a13b5f1e64a53ae" providerId="LiveId" clId="{8D10C3E3-430C-43A7-9AA0-B92BA68B9799}" dt="2020-08-06T15:34:36.062" v="509" actId="1035"/>
          <ac:spMkLst>
            <pc:docMk/>
            <pc:sldMk cId="4103851070" sldId="393"/>
            <ac:spMk id="4" creationId="{D629EDBE-D855-4706-9F6C-010D4E8EC4D5}"/>
          </ac:spMkLst>
        </pc:spChg>
      </pc:sldChg>
      <pc:sldChg chg="addSp modSp mod">
        <pc:chgData name="Samson Christopher" userId="6a13b5f1e64a53ae" providerId="LiveId" clId="{8D10C3E3-430C-43A7-9AA0-B92BA68B9799}" dt="2020-08-06T15:34:30.101" v="465" actId="1035"/>
        <pc:sldMkLst>
          <pc:docMk/>
          <pc:sldMk cId="659567130" sldId="394"/>
        </pc:sldMkLst>
        <pc:spChg chg="add mod">
          <ac:chgData name="Samson Christopher" userId="6a13b5f1e64a53ae" providerId="LiveId" clId="{8D10C3E3-430C-43A7-9AA0-B92BA68B9799}" dt="2020-08-06T15:34:30.101" v="465" actId="1035"/>
          <ac:spMkLst>
            <pc:docMk/>
            <pc:sldMk cId="659567130" sldId="394"/>
            <ac:spMk id="4" creationId="{4B1ECFB2-08C4-4127-8AA8-B121E985C08F}"/>
          </ac:spMkLst>
        </pc:spChg>
      </pc:sldChg>
      <pc:sldChg chg="addSp modSp mod">
        <pc:chgData name="Samson Christopher" userId="6a13b5f1e64a53ae" providerId="LiveId" clId="{8D10C3E3-430C-43A7-9AA0-B92BA68B9799}" dt="2020-08-06T15:34:23.373" v="419" actId="1036"/>
        <pc:sldMkLst>
          <pc:docMk/>
          <pc:sldMk cId="859356432" sldId="395"/>
        </pc:sldMkLst>
        <pc:spChg chg="add mod">
          <ac:chgData name="Samson Christopher" userId="6a13b5f1e64a53ae" providerId="LiveId" clId="{8D10C3E3-430C-43A7-9AA0-B92BA68B9799}" dt="2020-08-06T15:34:23.373" v="419" actId="1036"/>
          <ac:spMkLst>
            <pc:docMk/>
            <pc:sldMk cId="859356432" sldId="395"/>
            <ac:spMk id="4" creationId="{5DE338EA-B500-4A12-8B82-6784935F4254}"/>
          </ac:spMkLst>
        </pc:spChg>
      </pc:sldChg>
      <pc:sldChg chg="addSp modSp mod">
        <pc:chgData name="Samson Christopher" userId="6a13b5f1e64a53ae" providerId="LiveId" clId="{8D10C3E3-430C-43A7-9AA0-B92BA68B9799}" dt="2020-08-06T15:34:14.795" v="364" actId="1036"/>
        <pc:sldMkLst>
          <pc:docMk/>
          <pc:sldMk cId="2025405914" sldId="396"/>
        </pc:sldMkLst>
        <pc:spChg chg="add mod">
          <ac:chgData name="Samson Christopher" userId="6a13b5f1e64a53ae" providerId="LiveId" clId="{8D10C3E3-430C-43A7-9AA0-B92BA68B9799}" dt="2020-08-06T15:34:14.795" v="364" actId="1036"/>
          <ac:spMkLst>
            <pc:docMk/>
            <pc:sldMk cId="2025405914" sldId="396"/>
            <ac:spMk id="4" creationId="{796BCBB1-1142-4980-AA14-E09F151D1678}"/>
          </ac:spMkLst>
        </pc:spChg>
      </pc:sldChg>
      <pc:sldChg chg="addSp modSp mod">
        <pc:chgData name="Samson Christopher" userId="6a13b5f1e64a53ae" providerId="LiveId" clId="{8D10C3E3-430C-43A7-9AA0-B92BA68B9799}" dt="2020-08-06T15:34:06.773" v="304" actId="1035"/>
        <pc:sldMkLst>
          <pc:docMk/>
          <pc:sldMk cId="2940326978" sldId="397"/>
        </pc:sldMkLst>
        <pc:spChg chg="add mod">
          <ac:chgData name="Samson Christopher" userId="6a13b5f1e64a53ae" providerId="LiveId" clId="{8D10C3E3-430C-43A7-9AA0-B92BA68B9799}" dt="2020-08-06T15:34:06.773" v="304" actId="1035"/>
          <ac:spMkLst>
            <pc:docMk/>
            <pc:sldMk cId="2940326978" sldId="397"/>
            <ac:spMk id="4" creationId="{499320C9-C2F7-4A4B-88E4-4B92F90E744A}"/>
          </ac:spMkLst>
        </pc:spChg>
      </pc:sldChg>
      <pc:sldChg chg="addSp modSp mod">
        <pc:chgData name="Samson Christopher" userId="6a13b5f1e64a53ae" providerId="LiveId" clId="{8D10C3E3-430C-43A7-9AA0-B92BA68B9799}" dt="2020-08-06T15:34:01.648" v="261" actId="1035"/>
        <pc:sldMkLst>
          <pc:docMk/>
          <pc:sldMk cId="2964080828" sldId="398"/>
        </pc:sldMkLst>
        <pc:spChg chg="add mod">
          <ac:chgData name="Samson Christopher" userId="6a13b5f1e64a53ae" providerId="LiveId" clId="{8D10C3E3-430C-43A7-9AA0-B92BA68B9799}" dt="2020-08-06T15:34:01.648" v="261" actId="1035"/>
          <ac:spMkLst>
            <pc:docMk/>
            <pc:sldMk cId="2964080828" sldId="398"/>
            <ac:spMk id="4" creationId="{43D4A93D-4579-4741-9880-6B0A7BBFCB32}"/>
          </ac:spMkLst>
        </pc:spChg>
      </pc:sldChg>
      <pc:sldChg chg="addSp modSp mod">
        <pc:chgData name="Samson Christopher" userId="6a13b5f1e64a53ae" providerId="LiveId" clId="{8D10C3E3-430C-43A7-9AA0-B92BA68B9799}" dt="2020-08-06T15:33:54.697" v="208" actId="1035"/>
        <pc:sldMkLst>
          <pc:docMk/>
          <pc:sldMk cId="1883622595" sldId="399"/>
        </pc:sldMkLst>
        <pc:spChg chg="add mod">
          <ac:chgData name="Samson Christopher" userId="6a13b5f1e64a53ae" providerId="LiveId" clId="{8D10C3E3-430C-43A7-9AA0-B92BA68B9799}" dt="2020-08-06T15:33:54.697" v="208" actId="1035"/>
          <ac:spMkLst>
            <pc:docMk/>
            <pc:sldMk cId="1883622595" sldId="399"/>
            <ac:spMk id="4" creationId="{EDB0C574-4F7E-48BD-8761-54BB72C80CE9}"/>
          </ac:spMkLst>
        </pc:spChg>
      </pc:sldChg>
      <pc:sldChg chg="addSp modSp mod">
        <pc:chgData name="Samson Christopher" userId="6a13b5f1e64a53ae" providerId="LiveId" clId="{8D10C3E3-430C-43A7-9AA0-B92BA68B9799}" dt="2020-08-06T15:33:48.036" v="156" actId="1035"/>
        <pc:sldMkLst>
          <pc:docMk/>
          <pc:sldMk cId="642142391" sldId="400"/>
        </pc:sldMkLst>
        <pc:spChg chg="add mod">
          <ac:chgData name="Samson Christopher" userId="6a13b5f1e64a53ae" providerId="LiveId" clId="{8D10C3E3-430C-43A7-9AA0-B92BA68B9799}" dt="2020-08-06T15:33:48.036" v="156" actId="1035"/>
          <ac:spMkLst>
            <pc:docMk/>
            <pc:sldMk cId="642142391" sldId="400"/>
            <ac:spMk id="4" creationId="{0FDBA338-60BD-4D77-81FA-7254A27633AB}"/>
          </ac:spMkLst>
        </pc:spChg>
      </pc:sldChg>
      <pc:sldChg chg="addSp modSp mod">
        <pc:chgData name="Samson Christopher" userId="6a13b5f1e64a53ae" providerId="LiveId" clId="{8D10C3E3-430C-43A7-9AA0-B92BA68B9799}" dt="2020-08-06T15:33:41.183" v="111" actId="1036"/>
        <pc:sldMkLst>
          <pc:docMk/>
          <pc:sldMk cId="620554568" sldId="401"/>
        </pc:sldMkLst>
        <pc:spChg chg="add mod">
          <ac:chgData name="Samson Christopher" userId="6a13b5f1e64a53ae" providerId="LiveId" clId="{8D10C3E3-430C-43A7-9AA0-B92BA68B9799}" dt="2020-08-06T15:33:41.183" v="111" actId="1036"/>
          <ac:spMkLst>
            <pc:docMk/>
            <pc:sldMk cId="620554568" sldId="401"/>
            <ac:spMk id="4" creationId="{75E788BF-F402-422B-BD4D-9D74D69DDF19}"/>
          </ac:spMkLst>
        </pc:spChg>
      </pc:sldChg>
      <pc:sldChg chg="del">
        <pc:chgData name="Samson Christopher" userId="6a13b5f1e64a53ae" providerId="LiveId" clId="{8D10C3E3-430C-43A7-9AA0-B92BA68B9799}" dt="2020-08-06T15:30:42.385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8D10C3E3-430C-43A7-9AA0-B92BA68B9799}" dt="2020-08-06T15:30:46.661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5E46C-8C4B-49E6-A71C-D1E4CCDA99A4}"/>
              </a:ext>
            </a:extLst>
          </p:cNvPr>
          <p:cNvSpPr txBox="1"/>
          <p:nvPr/>
        </p:nvSpPr>
        <p:spPr>
          <a:xfrm>
            <a:off x="2120667" y="5377238"/>
            <a:ext cx="795066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Uô±Pôo</a:t>
            </a:r>
            <a:r>
              <a:rPr lang="en-US" dirty="0"/>
              <a:t> Gm </a:t>
            </a:r>
            <a:r>
              <a:rPr lang="en-US" dirty="0" err="1"/>
              <a:t>Uô</a:t>
            </a:r>
            <a:r>
              <a:rPr lang="en-US" dirty="0"/>
              <a:t> </a:t>
            </a:r>
            <a:r>
              <a:rPr lang="en-US" dirty="0" err="1"/>
              <a:t>úSNúW</a:t>
            </a:r>
            <a:r>
              <a:rPr lang="en-US" dirty="0"/>
              <a:t> - B </a:t>
            </a:r>
            <a:r>
              <a:rPr lang="en-US" dirty="0" err="1"/>
              <a:t>Uô</a:t>
            </a:r>
            <a:r>
              <a:rPr lang="en-US" dirty="0"/>
              <a:t>\</a:t>
            </a:r>
            <a:r>
              <a:rPr lang="en-US" dirty="0" err="1"/>
              <a:t>ôRYo</a:t>
            </a:r>
            <a:r>
              <a:rPr lang="en-US" dirty="0"/>
              <a:t> </a:t>
            </a:r>
            <a:r>
              <a:rPr lang="en-US" dirty="0" err="1"/>
              <a:t>AuùTkSôÞúU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4A93D-4579-4741-9880-6B0A7BBFCB32}"/>
              </a:ext>
            </a:extLst>
          </p:cNvPr>
          <p:cNvSpPr txBox="1"/>
          <p:nvPr/>
        </p:nvSpPr>
        <p:spPr>
          <a:xfrm>
            <a:off x="2439448" y="5377237"/>
            <a:ext cx="73131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¨</a:t>
            </a:r>
            <a:r>
              <a:rPr lang="en-US" dirty="0" err="1"/>
              <a:t>VôV</a:t>
            </a:r>
            <a:r>
              <a:rPr lang="en-US" dirty="0"/>
              <a:t> ®§ §]</a:t>
            </a:r>
            <a:r>
              <a:rPr lang="en-US" dirty="0" err="1"/>
              <a:t>U§úX</a:t>
            </a:r>
            <a:r>
              <a:rPr lang="en-US" dirty="0"/>
              <a:t> - ¿</a:t>
            </a:r>
            <a:r>
              <a:rPr lang="en-US" dirty="0" err="1"/>
              <a:t>Ùm</a:t>
            </a:r>
            <a:r>
              <a:rPr lang="en-US" dirty="0"/>
              <a:t> ¨</a:t>
            </a:r>
            <a:r>
              <a:rPr lang="en-US" dirty="0" err="1"/>
              <a:t>ûXVôÏm</a:t>
            </a:r>
            <a:r>
              <a:rPr lang="en-US" dirty="0"/>
              <a:t> </a:t>
            </a:r>
            <a:r>
              <a:rPr lang="en-US" dirty="0" err="1"/>
              <a:t>ûR¬Vm</a:t>
            </a:r>
            <a:r>
              <a:rPr lang="en-US" dirty="0"/>
              <a:t> </a:t>
            </a:r>
            <a:r>
              <a:rPr lang="en-US" dirty="0" err="1"/>
              <a:t>ùT</a:t>
            </a:r>
            <a:r>
              <a:rPr lang="en-US" dirty="0"/>
              <a:t>\</a:t>
            </a:r>
            <a:r>
              <a:rPr lang="en-US" dirty="0" err="1"/>
              <a:t>úY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0C574-4F7E-48BD-8761-54BB72C80CE9}"/>
              </a:ext>
            </a:extLst>
          </p:cNvPr>
          <p:cNvSpPr txBox="1"/>
          <p:nvPr/>
        </p:nvSpPr>
        <p:spPr>
          <a:xfrm>
            <a:off x="2414281" y="5377238"/>
            <a:ext cx="736343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éWQUôn</a:t>
            </a:r>
            <a:r>
              <a:rPr lang="en-US" dirty="0"/>
              <a:t> Au× </a:t>
            </a:r>
            <a:r>
              <a:rPr lang="en-US" dirty="0" err="1"/>
              <a:t>ùTÚL</a:t>
            </a:r>
            <a:r>
              <a:rPr lang="en-US" dirty="0"/>
              <a:t> ×</a:t>
            </a:r>
            <a:r>
              <a:rPr lang="en-US" dirty="0" err="1"/>
              <a:t>i¦V¬u</a:t>
            </a:r>
            <a:r>
              <a:rPr lang="en-US" dirty="0"/>
              <a:t> Au× </a:t>
            </a:r>
            <a:r>
              <a:rPr lang="en-US" dirty="0" err="1"/>
              <a:t>YpXúR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A338-60BD-4D77-81FA-7254A27633AB}"/>
              </a:ext>
            </a:extLst>
          </p:cNvPr>
          <p:cNvSpPr txBox="1"/>
          <p:nvPr/>
        </p:nvSpPr>
        <p:spPr>
          <a:xfrm>
            <a:off x="2288446" y="5377238"/>
            <a:ext cx="761510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TVUûR</a:t>
            </a:r>
            <a:r>
              <a:rPr lang="en-US" dirty="0"/>
              <a:t> ¿</a:t>
            </a:r>
            <a:r>
              <a:rPr lang="en-US" dirty="0" err="1"/>
              <a:t>d¡ÓúU</a:t>
            </a:r>
            <a:r>
              <a:rPr lang="en-US" dirty="0"/>
              <a:t> - </a:t>
            </a:r>
            <a:r>
              <a:rPr lang="en-US" dirty="0" err="1"/>
              <a:t>VôÜm</a:t>
            </a:r>
            <a:r>
              <a:rPr lang="en-US" dirty="0"/>
              <a:t> Tô¬²úX </a:t>
            </a:r>
            <a:r>
              <a:rPr lang="en-US" dirty="0" err="1"/>
              <a:t>N¡j§ÓúU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788BF-F402-422B-BD4D-9D74D69DDF19}"/>
              </a:ext>
            </a:extLst>
          </p:cNvPr>
          <p:cNvSpPr txBox="1"/>
          <p:nvPr/>
        </p:nvSpPr>
        <p:spPr>
          <a:xfrm>
            <a:off x="2514949" y="5377237"/>
            <a:ext cx="71621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AÕ ®</a:t>
            </a:r>
            <a:r>
              <a:rPr lang="en-US" dirty="0" err="1"/>
              <a:t>ÑYôNm</a:t>
            </a:r>
            <a:r>
              <a:rPr lang="en-US" dirty="0"/>
              <a:t> </a:t>
            </a:r>
            <a:r>
              <a:rPr lang="en-US" dirty="0" err="1"/>
              <a:t>Sô¥ÓúU</a:t>
            </a:r>
            <a:r>
              <a:rPr lang="en-US" dirty="0"/>
              <a:t> Au× </a:t>
            </a:r>
            <a:r>
              <a:rPr lang="en-US" dirty="0" err="1"/>
              <a:t>JÚdLôÛm</a:t>
            </a:r>
            <a:r>
              <a:rPr lang="en-US" dirty="0"/>
              <a:t> </a:t>
            </a:r>
            <a:r>
              <a:rPr lang="en-US" dirty="0" err="1"/>
              <a:t>J¯VôúR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D6E7D-6571-4DCF-BF50-8AD41DBEEFFD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LpYô</a:t>
            </a:r>
            <a:r>
              <a:rPr lang="en-US" dirty="0"/>
              <a:t>¬ £</a:t>
            </a:r>
            <a:r>
              <a:rPr lang="en-US" dirty="0" err="1"/>
              <a:t>ÛûY</a:t>
            </a:r>
            <a:r>
              <a:rPr lang="en-US" dirty="0"/>
              <a:t> </a:t>
            </a:r>
            <a:r>
              <a:rPr lang="en-US" dirty="0" err="1"/>
              <a:t>Á§úX</a:t>
            </a:r>
            <a:r>
              <a:rPr lang="en-US" dirty="0"/>
              <a:t> </a:t>
            </a:r>
            <a:r>
              <a:rPr lang="en-US" dirty="0" err="1"/>
              <a:t>LôÔúR</a:t>
            </a:r>
            <a:r>
              <a:rPr lang="en-US" dirty="0"/>
              <a:t> </a:t>
            </a:r>
            <a:r>
              <a:rPr lang="en-US" dirty="0" err="1"/>
              <a:t>CmUô</a:t>
            </a:r>
            <a:r>
              <a:rPr lang="en-US" dirty="0"/>
              <a:t> </a:t>
            </a:r>
            <a:r>
              <a:rPr lang="en-US" dirty="0" err="1"/>
              <a:t>Au©úR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CC899-38A0-4622-8C09-93D536F47152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B. </a:t>
            </a:r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ULô</a:t>
            </a:r>
            <a:r>
              <a:rPr lang="en-US" dirty="0"/>
              <a:t> </a:t>
            </a:r>
            <a:r>
              <a:rPr lang="en-US" dirty="0" err="1"/>
              <a:t>Au©úR</a:t>
            </a:r>
            <a:r>
              <a:rPr lang="en-US" dirty="0"/>
              <a:t> </a:t>
            </a:r>
            <a:r>
              <a:rPr lang="en-US" dirty="0" err="1"/>
              <a:t>A§u</a:t>
            </a:r>
            <a:r>
              <a:rPr lang="en-US" dirty="0"/>
              <a:t> </a:t>
            </a:r>
            <a:r>
              <a:rPr lang="en-US" dirty="0" err="1"/>
              <a:t>BZm</a:t>
            </a:r>
            <a:r>
              <a:rPr lang="en-US" dirty="0"/>
              <a:t> </a:t>
            </a:r>
            <a:r>
              <a:rPr lang="en-US" dirty="0" err="1"/>
              <a:t>A±VXôÏúUô</a:t>
            </a:r>
            <a:r>
              <a:rPr lang="en-US" dirty="0"/>
              <a:t> </a:t>
            </a:r>
            <a:r>
              <a:rPr lang="en-US" dirty="0" err="1"/>
              <a:t>CRt¡ûQ</a:t>
            </a:r>
            <a:r>
              <a:rPr lang="en-US" dirty="0"/>
              <a:t> </a:t>
            </a:r>
            <a:r>
              <a:rPr lang="en-US" dirty="0" err="1"/>
              <a:t>úVÕm</a:t>
            </a:r>
            <a:r>
              <a:rPr lang="en-US" dirty="0"/>
              <a:t> </a:t>
            </a:r>
            <a:r>
              <a:rPr lang="en-US" dirty="0" err="1"/>
              <a:t>úY±pûXúV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E4B51-CA87-40A1-8361-27A9773AE40F}"/>
              </a:ext>
            </a:extLst>
          </p:cNvPr>
          <p:cNvSpPr txBox="1"/>
          <p:nvPr/>
        </p:nvSpPr>
        <p:spPr>
          <a:xfrm>
            <a:off x="1919331" y="5377237"/>
            <a:ext cx="835333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Tô®VôL</a:t>
            </a:r>
            <a:r>
              <a:rPr lang="en-US" dirty="0"/>
              <a:t> </a:t>
            </a:r>
            <a:r>
              <a:rPr lang="en-US" dirty="0" err="1"/>
              <a:t>CÚdûL«úX</a:t>
            </a:r>
            <a:r>
              <a:rPr lang="en-US" dirty="0"/>
              <a:t> - </a:t>
            </a:r>
            <a:r>
              <a:rPr lang="en-US" dirty="0" err="1"/>
              <a:t>AuTôn</a:t>
            </a:r>
            <a:r>
              <a:rPr lang="en-US" dirty="0"/>
              <a:t> </a:t>
            </a:r>
            <a:r>
              <a:rPr lang="en-US" dirty="0" err="1"/>
              <a:t>Tô¬p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úR</a:t>
            </a:r>
            <a:r>
              <a:rPr lang="en-US" dirty="0"/>
              <a:t>¥ </a:t>
            </a:r>
            <a:r>
              <a:rPr lang="en-US" dirty="0" err="1"/>
              <a:t>YkRôúW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9EDBE-D855-4706-9F6C-010D4E8EC4D5}"/>
              </a:ext>
            </a:extLst>
          </p:cNvPr>
          <p:cNvSpPr txBox="1"/>
          <p:nvPr/>
        </p:nvSpPr>
        <p:spPr>
          <a:xfrm>
            <a:off x="2342975" y="5377237"/>
            <a:ext cx="750605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¿Nu </a:t>
            </a:r>
            <a:r>
              <a:rPr lang="en-US" dirty="0" err="1"/>
              <a:t>Gußû</a:t>
            </a:r>
            <a:r>
              <a:rPr lang="en-US" dirty="0"/>
              <a:t>]j Rs[</a:t>
            </a:r>
            <a:r>
              <a:rPr lang="en-US" dirty="0" err="1"/>
              <a:t>ôUúX</a:t>
            </a:r>
            <a:r>
              <a:rPr lang="en-US" dirty="0"/>
              <a:t> </a:t>
            </a:r>
            <a:r>
              <a:rPr lang="en-US" dirty="0" err="1"/>
              <a:t>úSN</a:t>
            </a:r>
            <a:r>
              <a:rPr lang="en-US" dirty="0"/>
              <a:t>]</a:t>
            </a:r>
            <a:r>
              <a:rPr lang="en-US" dirty="0" err="1"/>
              <a:t>ôL</a:t>
            </a:r>
            <a:r>
              <a:rPr lang="en-US" dirty="0"/>
              <a:t> </a:t>
            </a:r>
            <a:r>
              <a:rPr lang="en-US" dirty="0" err="1"/>
              <a:t>Uôt±PúY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ECFB2-08C4-4127-8AA8-B121E985C08F}"/>
              </a:ext>
            </a:extLst>
          </p:cNvPr>
          <p:cNvSpPr txBox="1"/>
          <p:nvPr/>
        </p:nvSpPr>
        <p:spPr>
          <a:xfrm>
            <a:off x="1709606" y="5377236"/>
            <a:ext cx="877278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Es[</a:t>
            </a:r>
            <a:r>
              <a:rPr lang="en-US" dirty="0" err="1"/>
              <a:t>jRôp</a:t>
            </a:r>
            <a:r>
              <a:rPr lang="en-US" dirty="0"/>
              <a:t> </a:t>
            </a:r>
            <a:r>
              <a:rPr lang="en-US" dirty="0" err="1"/>
              <a:t>AYûWj</a:t>
            </a:r>
            <a:r>
              <a:rPr lang="en-US" dirty="0"/>
              <a:t> </a:t>
            </a:r>
            <a:r>
              <a:rPr lang="en-US" dirty="0" err="1"/>
              <a:t>Rs°àm</a:t>
            </a:r>
            <a:r>
              <a:rPr lang="en-US" dirty="0"/>
              <a:t> - Rm Es[m </a:t>
            </a:r>
            <a:r>
              <a:rPr lang="en-US" dirty="0" err="1"/>
              <a:t>úTôp</a:t>
            </a:r>
            <a:r>
              <a:rPr lang="en-US" dirty="0"/>
              <a:t> </a:t>
            </a:r>
            <a:r>
              <a:rPr lang="en-US" dirty="0" err="1"/>
              <a:t>úS£jR</a:t>
            </a:r>
            <a:r>
              <a:rPr lang="en-US" dirty="0"/>
              <a:t>§]</a:t>
            </a:r>
            <a:r>
              <a:rPr lang="en-US" dirty="0" err="1"/>
              <a:t>ôp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338EA-B500-4A12-8B82-6784935F4254}"/>
              </a:ext>
            </a:extLst>
          </p:cNvPr>
          <p:cNvSpPr txBox="1"/>
          <p:nvPr/>
        </p:nvSpPr>
        <p:spPr>
          <a:xfrm>
            <a:off x="2305224" y="5377237"/>
            <a:ext cx="758155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ApXp</a:t>
            </a:r>
            <a:r>
              <a:rPr lang="en-US" dirty="0"/>
              <a:t> </a:t>
            </a:r>
            <a:r>
              <a:rPr lang="en-US" dirty="0" err="1"/>
              <a:t>VôÜm</a:t>
            </a:r>
            <a:r>
              <a:rPr lang="en-US" dirty="0"/>
              <a:t> </a:t>
            </a:r>
            <a:r>
              <a:rPr lang="en-US" dirty="0" err="1"/>
              <a:t>ALt±PúY</a:t>
            </a:r>
            <a:r>
              <a:rPr lang="en-US" dirty="0"/>
              <a:t> B§ </a:t>
            </a:r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T­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Vô</a:t>
            </a:r>
            <a:r>
              <a:rPr lang="en-US" dirty="0"/>
              <a:t>]</a:t>
            </a:r>
            <a:r>
              <a:rPr lang="en-US" dirty="0" err="1"/>
              <a:t>ôúW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BCBB1-1142-4980-AA14-E09F151D1678}"/>
              </a:ext>
            </a:extLst>
          </p:cNvPr>
          <p:cNvSpPr txBox="1"/>
          <p:nvPr/>
        </p:nvSpPr>
        <p:spPr>
          <a:xfrm>
            <a:off x="1785107" y="5377238"/>
            <a:ext cx="86217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B®Vôp</a:t>
            </a:r>
            <a:r>
              <a:rPr lang="en-US" dirty="0"/>
              <a:t> </a:t>
            </a:r>
            <a:r>
              <a:rPr lang="en-US" dirty="0" err="1"/>
              <a:t>AuûTl</a:t>
            </a:r>
            <a:r>
              <a:rPr lang="en-US" dirty="0"/>
              <a:t> </a:t>
            </a:r>
            <a:r>
              <a:rPr lang="en-US" dirty="0" err="1"/>
              <a:t>TLok§P</a:t>
            </a:r>
            <a:r>
              <a:rPr lang="en-US" dirty="0"/>
              <a:t> - </a:t>
            </a:r>
            <a:r>
              <a:rPr lang="en-US" dirty="0" err="1"/>
              <a:t>çV</a:t>
            </a:r>
            <a:r>
              <a:rPr lang="en-US" dirty="0"/>
              <a:t> úRY²u ®</a:t>
            </a:r>
            <a:r>
              <a:rPr lang="en-US" dirty="0" err="1"/>
              <a:t>iNôVp</a:t>
            </a:r>
            <a:r>
              <a:rPr lang="en-US" dirty="0"/>
              <a:t> A¦V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320C9-C2F7-4A4B-88E4-4B92F90E744A}"/>
              </a:ext>
            </a:extLst>
          </p:cNvPr>
          <p:cNvSpPr txBox="1"/>
          <p:nvPr/>
        </p:nvSpPr>
        <p:spPr>
          <a:xfrm>
            <a:off x="2317808" y="5377237"/>
            <a:ext cx="755638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B®VôúX</a:t>
            </a:r>
            <a:r>
              <a:rPr lang="en-US" dirty="0"/>
              <a:t> </a:t>
            </a:r>
            <a:r>
              <a:rPr lang="en-US" dirty="0" err="1"/>
              <a:t>AuûTf</a:t>
            </a:r>
            <a:r>
              <a:rPr lang="en-US" dirty="0"/>
              <a:t> </a:t>
            </a:r>
            <a:r>
              <a:rPr lang="en-US" dirty="0" err="1"/>
              <a:t>ùNô¬kRôo</a:t>
            </a:r>
            <a:r>
              <a:rPr lang="en-US" dirty="0"/>
              <a:t> </a:t>
            </a:r>
            <a:r>
              <a:rPr lang="en-US" dirty="0" err="1"/>
              <a:t>BYXôn</a:t>
            </a:r>
            <a:r>
              <a:rPr lang="en-US" dirty="0"/>
              <a:t> </a:t>
            </a:r>
            <a:r>
              <a:rPr lang="en-US" dirty="0" err="1"/>
              <a:t>AYûWf</a:t>
            </a:r>
            <a:r>
              <a:rPr lang="en-US" dirty="0"/>
              <a:t> </a:t>
            </a:r>
            <a:r>
              <a:rPr lang="en-US" dirty="0" err="1"/>
              <a:t>Nk§dL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193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2020-08-06T15:35:08Z</dcterms:modified>
</cp:coreProperties>
</file>