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553C72F-675B-4D6B-AB18-2AEE51FFCC57}"/>
    <pc:docChg chg="undo custSel delSld modSld">
      <pc:chgData name="Samson Christopher" userId="6a13b5f1e64a53ae" providerId="LiveId" clId="{4553C72F-675B-4D6B-AB18-2AEE51FFCC57}" dt="2020-07-30T11:30:08.625" v="740" actId="1036"/>
      <pc:docMkLst>
        <pc:docMk/>
      </pc:docMkLst>
      <pc:sldChg chg="del">
        <pc:chgData name="Samson Christopher" userId="6a13b5f1e64a53ae" providerId="LiveId" clId="{4553C72F-675B-4D6B-AB18-2AEE51FFCC57}" dt="2020-07-30T11:26:00.770" v="19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553C72F-675B-4D6B-AB18-2AEE51FFCC57}" dt="2020-07-30T11:30:08.625" v="740" actId="1036"/>
        <pc:sldMkLst>
          <pc:docMk/>
          <pc:sldMk cId="1777894342" sldId="389"/>
        </pc:sldMkLst>
        <pc:spChg chg="add mod">
          <ac:chgData name="Samson Christopher" userId="6a13b5f1e64a53ae" providerId="LiveId" clId="{4553C72F-675B-4D6B-AB18-2AEE51FFCC57}" dt="2020-07-30T11:30:08.625" v="740" actId="1036"/>
          <ac:spMkLst>
            <pc:docMk/>
            <pc:sldMk cId="1777894342" sldId="389"/>
            <ac:spMk id="4" creationId="{ADDEB71A-9BAD-4F71-A8D1-72A9955F3F65}"/>
          </ac:spMkLst>
        </pc:spChg>
      </pc:sldChg>
      <pc:sldChg chg="addSp delSp modSp mod">
        <pc:chgData name="Samson Christopher" userId="6a13b5f1e64a53ae" providerId="LiveId" clId="{4553C72F-675B-4D6B-AB18-2AEE51FFCC57}" dt="2020-07-30T11:30:01.102" v="694" actId="1036"/>
        <pc:sldMkLst>
          <pc:docMk/>
          <pc:sldMk cId="850099564" sldId="390"/>
        </pc:sldMkLst>
        <pc:spChg chg="add mod">
          <ac:chgData name="Samson Christopher" userId="6a13b5f1e64a53ae" providerId="LiveId" clId="{4553C72F-675B-4D6B-AB18-2AEE51FFCC57}" dt="2020-07-30T11:30:01.102" v="694" actId="1036"/>
          <ac:spMkLst>
            <pc:docMk/>
            <pc:sldMk cId="850099564" sldId="390"/>
            <ac:spMk id="4" creationId="{CD17AA65-1582-4857-9EB2-9C623D9117F9}"/>
          </ac:spMkLst>
        </pc:spChg>
        <pc:spChg chg="add del">
          <ac:chgData name="Samson Christopher" userId="6a13b5f1e64a53ae" providerId="LiveId" clId="{4553C72F-675B-4D6B-AB18-2AEE51FFCC57}" dt="2020-07-30T11:24:20.596" v="3" actId="22"/>
          <ac:spMkLst>
            <pc:docMk/>
            <pc:sldMk cId="850099564" sldId="390"/>
            <ac:spMk id="7" creationId="{E3A74394-2278-474B-9583-1CAFF92514A9}"/>
          </ac:spMkLst>
        </pc:spChg>
      </pc:sldChg>
      <pc:sldChg chg="addSp modSp mod">
        <pc:chgData name="Samson Christopher" userId="6a13b5f1e64a53ae" providerId="LiveId" clId="{4553C72F-675B-4D6B-AB18-2AEE51FFCC57}" dt="2020-07-30T11:29:52.885" v="640" actId="1035"/>
        <pc:sldMkLst>
          <pc:docMk/>
          <pc:sldMk cId="944968354" sldId="391"/>
        </pc:sldMkLst>
        <pc:spChg chg="add mod">
          <ac:chgData name="Samson Christopher" userId="6a13b5f1e64a53ae" providerId="LiveId" clId="{4553C72F-675B-4D6B-AB18-2AEE51FFCC57}" dt="2020-07-30T11:29:52.885" v="640" actId="1035"/>
          <ac:spMkLst>
            <pc:docMk/>
            <pc:sldMk cId="944968354" sldId="391"/>
            <ac:spMk id="4" creationId="{CB339A9E-532E-4C7E-952D-B131F5EE2A87}"/>
          </ac:spMkLst>
        </pc:spChg>
      </pc:sldChg>
      <pc:sldChg chg="addSp modSp mod">
        <pc:chgData name="Samson Christopher" userId="6a13b5f1e64a53ae" providerId="LiveId" clId="{4553C72F-675B-4D6B-AB18-2AEE51FFCC57}" dt="2020-07-30T11:29:46.638" v="587" actId="1035"/>
        <pc:sldMkLst>
          <pc:docMk/>
          <pc:sldMk cId="1414681237" sldId="392"/>
        </pc:sldMkLst>
        <pc:spChg chg="add mod">
          <ac:chgData name="Samson Christopher" userId="6a13b5f1e64a53ae" providerId="LiveId" clId="{4553C72F-675B-4D6B-AB18-2AEE51FFCC57}" dt="2020-07-30T11:29:46.638" v="587" actId="1035"/>
          <ac:spMkLst>
            <pc:docMk/>
            <pc:sldMk cId="1414681237" sldId="392"/>
            <ac:spMk id="4" creationId="{89433A56-D0C6-4C58-9DA6-0E56B5A681F2}"/>
          </ac:spMkLst>
        </pc:spChg>
      </pc:sldChg>
      <pc:sldChg chg="addSp modSp mod">
        <pc:chgData name="Samson Christopher" userId="6a13b5f1e64a53ae" providerId="LiveId" clId="{4553C72F-675B-4D6B-AB18-2AEE51FFCC57}" dt="2020-07-30T11:29:37.601" v="527" actId="1035"/>
        <pc:sldMkLst>
          <pc:docMk/>
          <pc:sldMk cId="4103851070" sldId="393"/>
        </pc:sldMkLst>
        <pc:spChg chg="add mod">
          <ac:chgData name="Samson Christopher" userId="6a13b5f1e64a53ae" providerId="LiveId" clId="{4553C72F-675B-4D6B-AB18-2AEE51FFCC57}" dt="2020-07-30T11:29:37.601" v="527" actId="1035"/>
          <ac:spMkLst>
            <pc:docMk/>
            <pc:sldMk cId="4103851070" sldId="393"/>
            <ac:spMk id="4" creationId="{0E93EEF1-9A1D-46D0-8740-2AC791399938}"/>
          </ac:spMkLst>
        </pc:spChg>
      </pc:sldChg>
      <pc:sldChg chg="addSp modSp mod">
        <pc:chgData name="Samson Christopher" userId="6a13b5f1e64a53ae" providerId="LiveId" clId="{4553C72F-675B-4D6B-AB18-2AEE51FFCC57}" dt="2020-07-30T11:29:30.265" v="476" actId="1035"/>
        <pc:sldMkLst>
          <pc:docMk/>
          <pc:sldMk cId="659567130" sldId="394"/>
        </pc:sldMkLst>
        <pc:spChg chg="add mod">
          <ac:chgData name="Samson Christopher" userId="6a13b5f1e64a53ae" providerId="LiveId" clId="{4553C72F-675B-4D6B-AB18-2AEE51FFCC57}" dt="2020-07-30T11:29:30.265" v="476" actId="1035"/>
          <ac:spMkLst>
            <pc:docMk/>
            <pc:sldMk cId="659567130" sldId="394"/>
            <ac:spMk id="4" creationId="{19F9E780-82F3-4080-B389-10A37F351A7B}"/>
          </ac:spMkLst>
        </pc:spChg>
      </pc:sldChg>
      <pc:sldChg chg="addSp modSp mod">
        <pc:chgData name="Samson Christopher" userId="6a13b5f1e64a53ae" providerId="LiveId" clId="{4553C72F-675B-4D6B-AB18-2AEE51FFCC57}" dt="2020-07-30T11:29:22.908" v="425" actId="1035"/>
        <pc:sldMkLst>
          <pc:docMk/>
          <pc:sldMk cId="859356432" sldId="395"/>
        </pc:sldMkLst>
        <pc:spChg chg="add mod">
          <ac:chgData name="Samson Christopher" userId="6a13b5f1e64a53ae" providerId="LiveId" clId="{4553C72F-675B-4D6B-AB18-2AEE51FFCC57}" dt="2020-07-30T11:29:22.908" v="425" actId="1035"/>
          <ac:spMkLst>
            <pc:docMk/>
            <pc:sldMk cId="859356432" sldId="395"/>
            <ac:spMk id="4" creationId="{1016835A-18F8-4679-BC29-956685F0028E}"/>
          </ac:spMkLst>
        </pc:spChg>
      </pc:sldChg>
      <pc:sldChg chg="addSp modSp mod">
        <pc:chgData name="Samson Christopher" userId="6a13b5f1e64a53ae" providerId="LiveId" clId="{4553C72F-675B-4D6B-AB18-2AEE51FFCC57}" dt="2020-07-30T11:29:12.087" v="367" actId="1035"/>
        <pc:sldMkLst>
          <pc:docMk/>
          <pc:sldMk cId="2025405914" sldId="396"/>
        </pc:sldMkLst>
        <pc:spChg chg="add mod">
          <ac:chgData name="Samson Christopher" userId="6a13b5f1e64a53ae" providerId="LiveId" clId="{4553C72F-675B-4D6B-AB18-2AEE51FFCC57}" dt="2020-07-30T11:29:12.087" v="367" actId="1035"/>
          <ac:spMkLst>
            <pc:docMk/>
            <pc:sldMk cId="2025405914" sldId="396"/>
            <ac:spMk id="4" creationId="{A3AD7798-1F24-448A-93FD-0468C40DBC05}"/>
          </ac:spMkLst>
        </pc:spChg>
      </pc:sldChg>
      <pc:sldChg chg="addSp modSp mod">
        <pc:chgData name="Samson Christopher" userId="6a13b5f1e64a53ae" providerId="LiveId" clId="{4553C72F-675B-4D6B-AB18-2AEE51FFCC57}" dt="2020-07-30T11:29:05.146" v="320" actId="1035"/>
        <pc:sldMkLst>
          <pc:docMk/>
          <pc:sldMk cId="2940326978" sldId="397"/>
        </pc:sldMkLst>
        <pc:spChg chg="add mod">
          <ac:chgData name="Samson Christopher" userId="6a13b5f1e64a53ae" providerId="LiveId" clId="{4553C72F-675B-4D6B-AB18-2AEE51FFCC57}" dt="2020-07-30T11:29:05.146" v="320" actId="1035"/>
          <ac:spMkLst>
            <pc:docMk/>
            <pc:sldMk cId="2940326978" sldId="397"/>
            <ac:spMk id="4" creationId="{9A82D690-4593-4631-8015-B7CFB2973F5A}"/>
          </ac:spMkLst>
        </pc:spChg>
      </pc:sldChg>
      <pc:sldChg chg="addSp modSp mod">
        <pc:chgData name="Samson Christopher" userId="6a13b5f1e64a53ae" providerId="LiveId" clId="{4553C72F-675B-4D6B-AB18-2AEE51FFCC57}" dt="2020-07-30T11:28:58.368" v="261" actId="1036"/>
        <pc:sldMkLst>
          <pc:docMk/>
          <pc:sldMk cId="2964080828" sldId="398"/>
        </pc:sldMkLst>
        <pc:spChg chg="add mod">
          <ac:chgData name="Samson Christopher" userId="6a13b5f1e64a53ae" providerId="LiveId" clId="{4553C72F-675B-4D6B-AB18-2AEE51FFCC57}" dt="2020-07-30T11:28:58.368" v="261" actId="1036"/>
          <ac:spMkLst>
            <pc:docMk/>
            <pc:sldMk cId="2964080828" sldId="398"/>
            <ac:spMk id="4" creationId="{4EF47DAC-3093-46FE-842C-D37B03A15F33}"/>
          </ac:spMkLst>
        </pc:spChg>
      </pc:sldChg>
      <pc:sldChg chg="addSp modSp mod">
        <pc:chgData name="Samson Christopher" userId="6a13b5f1e64a53ae" providerId="LiveId" clId="{4553C72F-675B-4D6B-AB18-2AEE51FFCC57}" dt="2020-07-30T11:28:51.434" v="211" actId="1035"/>
        <pc:sldMkLst>
          <pc:docMk/>
          <pc:sldMk cId="1883622595" sldId="399"/>
        </pc:sldMkLst>
        <pc:spChg chg="add mod">
          <ac:chgData name="Samson Christopher" userId="6a13b5f1e64a53ae" providerId="LiveId" clId="{4553C72F-675B-4D6B-AB18-2AEE51FFCC57}" dt="2020-07-30T11:28:51.434" v="211" actId="1035"/>
          <ac:spMkLst>
            <pc:docMk/>
            <pc:sldMk cId="1883622595" sldId="399"/>
            <ac:spMk id="4" creationId="{D35ACF25-88B2-4909-BE2E-948BD5E52D73}"/>
          </ac:spMkLst>
        </pc:spChg>
      </pc:sldChg>
      <pc:sldChg chg="addSp modSp mod">
        <pc:chgData name="Samson Christopher" userId="6a13b5f1e64a53ae" providerId="LiveId" clId="{4553C72F-675B-4D6B-AB18-2AEE51FFCC57}" dt="2020-07-30T11:28:44.543" v="165" actId="1036"/>
        <pc:sldMkLst>
          <pc:docMk/>
          <pc:sldMk cId="642142391" sldId="400"/>
        </pc:sldMkLst>
        <pc:spChg chg="add mod">
          <ac:chgData name="Samson Christopher" userId="6a13b5f1e64a53ae" providerId="LiveId" clId="{4553C72F-675B-4D6B-AB18-2AEE51FFCC57}" dt="2020-07-30T11:28:44.543" v="165" actId="1036"/>
          <ac:spMkLst>
            <pc:docMk/>
            <pc:sldMk cId="642142391" sldId="400"/>
            <ac:spMk id="4" creationId="{B90932CD-356C-4399-9BF6-A0EA02D6CD10}"/>
          </ac:spMkLst>
        </pc:spChg>
      </pc:sldChg>
      <pc:sldChg chg="addSp modSp mod">
        <pc:chgData name="Samson Christopher" userId="6a13b5f1e64a53ae" providerId="LiveId" clId="{4553C72F-675B-4D6B-AB18-2AEE51FFCC57}" dt="2020-07-30T11:28:36.510" v="110" actId="1035"/>
        <pc:sldMkLst>
          <pc:docMk/>
          <pc:sldMk cId="620554568" sldId="401"/>
        </pc:sldMkLst>
        <pc:spChg chg="add mod">
          <ac:chgData name="Samson Christopher" userId="6a13b5f1e64a53ae" providerId="LiveId" clId="{4553C72F-675B-4D6B-AB18-2AEE51FFCC57}" dt="2020-07-30T11:28:36.510" v="110" actId="1035"/>
          <ac:spMkLst>
            <pc:docMk/>
            <pc:sldMk cId="620554568" sldId="401"/>
            <ac:spMk id="4" creationId="{DC0F11D0-6EC9-40B0-9B01-EFE39CBB1599}"/>
          </ac:spMkLst>
        </pc:spChg>
      </pc:sldChg>
      <pc:sldChg chg="del">
        <pc:chgData name="Samson Christopher" userId="6a13b5f1e64a53ae" providerId="LiveId" clId="{4553C72F-675B-4D6B-AB18-2AEE51FFCC57}" dt="2020-07-30T11:25:48.457" v="16" actId="47"/>
        <pc:sldMkLst>
          <pc:docMk/>
          <pc:sldMk cId="459594907" sldId="402"/>
        </pc:sldMkLst>
      </pc:sldChg>
      <pc:sldChg chg="del">
        <pc:chgData name="Samson Christopher" userId="6a13b5f1e64a53ae" providerId="LiveId" clId="{4553C72F-675B-4D6B-AB18-2AEE51FFCC57}" dt="2020-07-30T11:25:50.642" v="17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EB71A-9BAD-4F71-A8D1-72A9955F3F65}"/>
              </a:ext>
            </a:extLst>
          </p:cNvPr>
          <p:cNvSpPr txBox="1"/>
          <p:nvPr/>
        </p:nvSpPr>
        <p:spPr>
          <a:xfrm>
            <a:off x="2221334" y="5377237"/>
            <a:ext cx="77493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TôÃo</a:t>
            </a:r>
            <a:r>
              <a:rPr lang="en-US" dirty="0"/>
              <a:t> </a:t>
            </a:r>
            <a:r>
              <a:rPr lang="en-US" dirty="0" err="1"/>
              <a:t>AÚúQôRVm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E§jÕ</a:t>
            </a:r>
            <a:r>
              <a:rPr lang="en-US" dirty="0"/>
              <a:t> </a:t>
            </a:r>
            <a:r>
              <a:rPr lang="en-US" dirty="0" err="1"/>
              <a:t>YÚm</a:t>
            </a:r>
            <a:r>
              <a:rPr lang="en-US" dirty="0"/>
              <a:t> </a:t>
            </a:r>
            <a:r>
              <a:rPr lang="en-US" dirty="0" err="1"/>
              <a:t>CYo</a:t>
            </a:r>
            <a:r>
              <a:rPr lang="en-US" dirty="0"/>
              <a:t> </a:t>
            </a:r>
            <a:r>
              <a:rPr lang="en-US" dirty="0" err="1"/>
              <a:t>VôúWô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47DAC-3093-46FE-842C-D37B03A15F33}"/>
              </a:ext>
            </a:extLst>
          </p:cNvPr>
          <p:cNvSpPr txBox="1"/>
          <p:nvPr/>
        </p:nvSpPr>
        <p:spPr>
          <a:xfrm>
            <a:off x="2301030" y="5377237"/>
            <a:ext cx="758994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GuàûPVYúW</a:t>
            </a:r>
            <a:r>
              <a:rPr lang="en-US" dirty="0"/>
              <a:t> </a:t>
            </a:r>
          </a:p>
          <a:p>
            <a:r>
              <a:rPr lang="en-US" dirty="0" err="1"/>
              <a:t>AYo</a:t>
            </a:r>
            <a:r>
              <a:rPr lang="en-US" dirty="0"/>
              <a:t> Uôo©²p </a:t>
            </a:r>
            <a:r>
              <a:rPr lang="en-US" dirty="0" err="1"/>
              <a:t>Nônk§ÓúYu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ACF25-88B2-4909-BE2E-948BD5E52D73}"/>
              </a:ext>
            </a:extLst>
          </p:cNvPr>
          <p:cNvSpPr txBox="1"/>
          <p:nvPr/>
        </p:nvSpPr>
        <p:spPr>
          <a:xfrm>
            <a:off x="2326197" y="5377237"/>
            <a:ext cx="753960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UQYô°úV</a:t>
            </a:r>
            <a:r>
              <a:rPr lang="en-US" dirty="0"/>
              <a:t> </a:t>
            </a:r>
            <a:r>
              <a:rPr lang="en-US" dirty="0" err="1"/>
              <a:t>Yô</a:t>
            </a:r>
            <a:r>
              <a:rPr lang="en-US" dirty="0"/>
              <a:t> </a:t>
            </a:r>
            <a:r>
              <a:rPr lang="en-US" dirty="0" err="1"/>
              <a:t>GuTôúW</a:t>
            </a:r>
            <a:r>
              <a:rPr lang="en-US" dirty="0"/>
              <a:t> </a:t>
            </a:r>
            <a:r>
              <a:rPr lang="en-US" dirty="0" err="1"/>
              <a:t>Sôàm</a:t>
            </a:r>
            <a:r>
              <a:rPr lang="en-US" dirty="0"/>
              <a:t> </a:t>
            </a:r>
            <a:r>
              <a:rPr lang="en-US" dirty="0" err="1"/>
              <a:t>ùNpúYu</a:t>
            </a:r>
            <a:r>
              <a:rPr lang="en-US" dirty="0"/>
              <a:t> </a:t>
            </a:r>
            <a:r>
              <a:rPr lang="en-US" dirty="0" err="1"/>
              <a:t>AkúSWúU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932CD-356C-4399-9BF6-A0EA02D6CD10}"/>
              </a:ext>
            </a:extLst>
          </p:cNvPr>
          <p:cNvSpPr txBox="1"/>
          <p:nvPr/>
        </p:nvSpPr>
        <p:spPr>
          <a:xfrm>
            <a:off x="2217140" y="5377237"/>
            <a:ext cx="77577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U¡rkÕ</a:t>
            </a:r>
            <a:r>
              <a:rPr lang="en-US" dirty="0"/>
              <a:t> </a:t>
            </a:r>
            <a:r>
              <a:rPr lang="en-US" dirty="0" err="1"/>
              <a:t>Õ§j§ÓúYôm</a:t>
            </a:r>
            <a:r>
              <a:rPr lang="en-US" dirty="0"/>
              <a:t> </a:t>
            </a:r>
            <a:r>
              <a:rPr lang="en-US" dirty="0" err="1"/>
              <a:t>BhÓdÏh</a:t>
            </a:r>
            <a:r>
              <a:rPr lang="en-US" dirty="0"/>
              <a:t>¥«u </a:t>
            </a:r>
            <a:r>
              <a:rPr lang="en-US" dirty="0" err="1"/>
              <a:t>UQSô°úX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F11D0-6EC9-40B0-9B01-EFE39CBB1599}"/>
              </a:ext>
            </a:extLst>
          </p:cNvPr>
          <p:cNvSpPr txBox="1"/>
          <p:nvPr/>
        </p:nvSpPr>
        <p:spPr>
          <a:xfrm>
            <a:off x="2108083" y="5377238"/>
            <a:ext cx="797583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ÑjR</a:t>
            </a:r>
            <a:r>
              <a:rPr lang="en-US" dirty="0"/>
              <a:t> ©</a:t>
            </a:r>
            <a:r>
              <a:rPr lang="en-US" dirty="0" err="1"/>
              <a:t>WLôN</a:t>
            </a:r>
            <a:r>
              <a:rPr lang="en-US" dirty="0"/>
              <a:t> </a:t>
            </a:r>
            <a:r>
              <a:rPr lang="en-US" dirty="0" err="1"/>
              <a:t>BûPúVôúP</a:t>
            </a:r>
            <a:r>
              <a:rPr lang="en-US" dirty="0"/>
              <a:t> T\</a:t>
            </a:r>
            <a:r>
              <a:rPr lang="en-US" dirty="0" err="1"/>
              <a:t>k§ÓúYôm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úULj§p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7AA65-1582-4857-9EB2-9C623D9117F9}"/>
              </a:ext>
            </a:extLst>
          </p:cNvPr>
          <p:cNvSpPr txBox="1"/>
          <p:nvPr/>
        </p:nvSpPr>
        <p:spPr>
          <a:xfrm>
            <a:off x="1759241" y="5375248"/>
            <a:ext cx="86735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ØLm</a:t>
            </a:r>
            <a:r>
              <a:rPr lang="en-US" dirty="0"/>
              <a:t> </a:t>
            </a:r>
            <a:r>
              <a:rPr lang="en-US" dirty="0" err="1"/>
              <a:t>ã¬Vu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©</a:t>
            </a:r>
            <a:r>
              <a:rPr lang="en-US" dirty="0" err="1"/>
              <a:t>WLôNm</a:t>
            </a:r>
            <a:r>
              <a:rPr lang="en-US" dirty="0"/>
              <a:t> </a:t>
            </a:r>
          </a:p>
          <a:p>
            <a:r>
              <a:rPr lang="en-US" dirty="0" err="1"/>
              <a:t>NjRm</a:t>
            </a:r>
            <a:r>
              <a:rPr lang="en-US" dirty="0"/>
              <a:t> </a:t>
            </a:r>
            <a:r>
              <a:rPr lang="en-US" dirty="0" err="1"/>
              <a:t>ùTÚ</a:t>
            </a:r>
            <a:r>
              <a:rPr lang="en-US" dirty="0"/>
              <a:t> </a:t>
            </a:r>
            <a:r>
              <a:rPr lang="en-US" dirty="0" err="1"/>
              <a:t>ùYs</a:t>
            </a:r>
            <a:r>
              <a:rPr lang="en-US" dirty="0"/>
              <a:t>[ </a:t>
            </a:r>
            <a:r>
              <a:rPr lang="en-US" dirty="0" err="1"/>
              <a:t>CûWfNp</a:t>
            </a:r>
            <a:r>
              <a:rPr lang="en-US" dirty="0"/>
              <a:t> </a:t>
            </a:r>
            <a:r>
              <a:rPr lang="en-US" dirty="0" err="1"/>
              <a:t>úTôX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39A9E-532E-4C7E-952D-B131F5EE2A87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CúVÑúY</a:t>
            </a:r>
            <a:r>
              <a:rPr lang="en-US" dirty="0"/>
              <a:t> </a:t>
            </a:r>
            <a:r>
              <a:rPr lang="en-US" dirty="0" err="1"/>
              <a:t>BjU</a:t>
            </a:r>
            <a:r>
              <a:rPr lang="en-US" dirty="0"/>
              <a:t> </a:t>
            </a:r>
            <a:r>
              <a:rPr lang="en-US" dirty="0" err="1"/>
              <a:t>úSNúW</a:t>
            </a:r>
            <a:r>
              <a:rPr lang="en-US" dirty="0"/>
              <a:t> NôúWô²u </a:t>
            </a:r>
            <a:r>
              <a:rPr lang="en-US" dirty="0" err="1"/>
              <a:t>úWô_ôÜm</a:t>
            </a:r>
            <a:r>
              <a:rPr lang="en-US" dirty="0"/>
              <a:t> </a:t>
            </a:r>
          </a:p>
          <a:p>
            <a:r>
              <a:rPr lang="en-US" dirty="0" err="1"/>
              <a:t>Ä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/>
              <a:t>­ ×</a:t>
            </a:r>
            <a:r>
              <a:rPr lang="en-US" dirty="0" err="1"/>
              <a:t>xTØm</a:t>
            </a:r>
            <a:r>
              <a:rPr lang="en-US" dirty="0"/>
              <a:t> T§]</a:t>
            </a:r>
            <a:r>
              <a:rPr lang="en-US" dirty="0" err="1"/>
              <a:t>ô«WeL°p</a:t>
            </a:r>
            <a:r>
              <a:rPr lang="en-US" dirty="0"/>
              <a:t> £\</a:t>
            </a:r>
            <a:r>
              <a:rPr lang="en-US" dirty="0" err="1"/>
              <a:t>kúRôo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33A56-D0C6-4C58-9DA6-0E56B5A681F2}"/>
              </a:ext>
            </a:extLst>
          </p:cNvPr>
          <p:cNvSpPr txBox="1"/>
          <p:nvPr/>
        </p:nvSpPr>
        <p:spPr>
          <a:xfrm>
            <a:off x="2208751" y="5368848"/>
            <a:ext cx="77744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LôhÓ</a:t>
            </a:r>
            <a:r>
              <a:rPr lang="en-US" dirty="0"/>
              <a:t> </a:t>
            </a:r>
            <a:r>
              <a:rPr lang="en-US" dirty="0" err="1"/>
              <a:t>UWeL°p</a:t>
            </a:r>
            <a:r>
              <a:rPr lang="en-US" dirty="0"/>
              <a:t> ¡</a:t>
            </a:r>
            <a:r>
              <a:rPr lang="en-US" dirty="0" err="1"/>
              <a:t>f£­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AúRô</a:t>
            </a:r>
            <a:r>
              <a:rPr lang="en-US" dirty="0"/>
              <a:t> ¨t¡\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3EEF1-9A1D-46D0-8740-2AC791399938}"/>
              </a:ext>
            </a:extLst>
          </p:cNvPr>
          <p:cNvSpPr txBox="1"/>
          <p:nvPr/>
        </p:nvSpPr>
        <p:spPr>
          <a:xfrm>
            <a:off x="2078722" y="5377237"/>
            <a:ext cx="80345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SôUm</a:t>
            </a:r>
            <a:r>
              <a:rPr lang="en-US" dirty="0"/>
              <a:t> </a:t>
            </a:r>
            <a:r>
              <a:rPr lang="en-US" dirty="0" err="1"/>
              <a:t>FtßiP</a:t>
            </a:r>
            <a:r>
              <a:rPr lang="en-US" dirty="0"/>
              <a:t> T¬U[</a:t>
            </a:r>
            <a:r>
              <a:rPr lang="en-US" dirty="0" err="1"/>
              <a:t>úU</a:t>
            </a:r>
            <a:r>
              <a:rPr lang="en-US" dirty="0"/>
              <a:t> </a:t>
            </a:r>
            <a:r>
              <a:rPr lang="en-US" dirty="0" err="1"/>
              <a:t>CuTm</a:t>
            </a:r>
            <a:r>
              <a:rPr lang="en-US" dirty="0"/>
              <a:t> </a:t>
            </a:r>
            <a:r>
              <a:rPr lang="en-US" dirty="0" err="1"/>
              <a:t>WNj§Ûm</a:t>
            </a:r>
            <a:r>
              <a:rPr lang="en-US" dirty="0"/>
              <a:t> </a:t>
            </a:r>
            <a:r>
              <a:rPr lang="en-US" dirty="0" err="1"/>
              <a:t>A§UÕWm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9E780-82F3-4080-B389-10A37F351A7B}"/>
              </a:ext>
            </a:extLst>
          </p:cNvPr>
          <p:cNvSpPr txBox="1"/>
          <p:nvPr/>
        </p:nvSpPr>
        <p:spPr>
          <a:xfrm>
            <a:off x="2552700" y="5377238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CPÕ </a:t>
            </a:r>
            <a:r>
              <a:rPr lang="en-US" dirty="0" err="1"/>
              <a:t>ûL</a:t>
            </a:r>
            <a:r>
              <a:rPr lang="en-US" dirty="0"/>
              <a:t> Gu </a:t>
            </a:r>
            <a:r>
              <a:rPr lang="en-US" dirty="0" err="1"/>
              <a:t>RûX¸r</a:t>
            </a:r>
            <a:r>
              <a:rPr lang="en-US" dirty="0"/>
              <a:t> </a:t>
            </a:r>
            <a:r>
              <a:rPr lang="en-US" dirty="0" err="1"/>
              <a:t>YXdLWjRôúX</a:t>
            </a:r>
            <a:r>
              <a:rPr lang="en-US" dirty="0"/>
              <a:t> </a:t>
            </a:r>
            <a:r>
              <a:rPr lang="en-US" dirty="0" err="1"/>
              <a:t>úRtß</a:t>
            </a:r>
            <a:r>
              <a:rPr lang="en-US" dirty="0"/>
              <a:t>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6835A-18F8-4679-BC29-956685F0028E}"/>
              </a:ext>
            </a:extLst>
          </p:cNvPr>
          <p:cNvSpPr txBox="1"/>
          <p:nvPr/>
        </p:nvSpPr>
        <p:spPr>
          <a:xfrm>
            <a:off x="2263279" y="5368848"/>
            <a:ext cx="766544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úSNjRôp</a:t>
            </a:r>
            <a:r>
              <a:rPr lang="en-US" dirty="0"/>
              <a:t> </a:t>
            </a:r>
            <a:r>
              <a:rPr lang="en-US" dirty="0" err="1"/>
              <a:t>úNôLUôú</a:t>
            </a:r>
            <a:r>
              <a:rPr lang="en-US" dirty="0"/>
              <a:t>]u </a:t>
            </a:r>
            <a:r>
              <a:rPr lang="en-US" dirty="0" err="1"/>
              <a:t>GuúUp</a:t>
            </a:r>
            <a:r>
              <a:rPr lang="en-US" dirty="0"/>
              <a:t> T\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ùLô</a:t>
            </a:r>
            <a:r>
              <a:rPr lang="en-US" dirty="0"/>
              <a:t>¥ </a:t>
            </a:r>
            <a:r>
              <a:rPr lang="en-US" dirty="0" err="1"/>
              <a:t>úSNúU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D7798-1F24-448A-93FD-0468C40DBC05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©¬</a:t>
            </a:r>
            <a:r>
              <a:rPr lang="en-US" dirty="0" err="1"/>
              <a:t>VúU</a:t>
            </a:r>
            <a:r>
              <a:rPr lang="en-US" dirty="0"/>
              <a:t> </a:t>
            </a:r>
            <a:r>
              <a:rPr lang="en-US" dirty="0" err="1"/>
              <a:t>ìTY</a:t>
            </a:r>
            <a:r>
              <a:rPr lang="en-US" dirty="0"/>
              <a:t>§ G] </a:t>
            </a:r>
            <a:r>
              <a:rPr lang="en-US" dirty="0" err="1"/>
              <a:t>AûZj§Óm</a:t>
            </a:r>
            <a:r>
              <a:rPr lang="en-US" dirty="0"/>
              <a:t> </a:t>
            </a:r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NjRm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2D690-4593-4631-8015-B7CFB2973F5A}"/>
              </a:ext>
            </a:extLst>
          </p:cNvPr>
          <p:cNvSpPr txBox="1"/>
          <p:nvPr/>
        </p:nvSpPr>
        <p:spPr>
          <a:xfrm>
            <a:off x="2112278" y="5368848"/>
            <a:ext cx="79674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úLhÓ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©</a:t>
            </a:r>
            <a:r>
              <a:rPr lang="en-US" dirty="0" err="1"/>
              <a:t>uú</a:t>
            </a:r>
            <a:r>
              <a:rPr lang="en-US" dirty="0"/>
              <a:t>] </a:t>
            </a:r>
            <a:r>
              <a:rPr lang="en-US" dirty="0" err="1"/>
              <a:t>K¥ÓúYu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NêLj§p</a:t>
            </a:r>
            <a:r>
              <a:rPr lang="en-US" dirty="0"/>
              <a:t> </a:t>
            </a:r>
            <a:r>
              <a:rPr lang="en-US" dirty="0" err="1"/>
              <a:t>U¡rk§ÓúYu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170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2020-07-30T11:30:11Z</dcterms:modified>
</cp:coreProperties>
</file>