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" r:id="rId2"/>
    <p:sldId id="343" r:id="rId3"/>
    <p:sldId id="344" r:id="rId4"/>
    <p:sldId id="345" r:id="rId5"/>
    <p:sldId id="346" r:id="rId6"/>
    <p:sldId id="347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5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E04EC5-1041-482C-83FC-C3EB0E349940}"/>
              </a:ext>
            </a:extLst>
          </p:cNvPr>
          <p:cNvSpPr/>
          <p:nvPr/>
        </p:nvSpPr>
        <p:spPr>
          <a:xfrm>
            <a:off x="-1" y="5254233"/>
            <a:ext cx="121919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B]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kRl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TôPpLs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Tô¥ÓúYu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GkRu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BjÕU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úSNûW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×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Lrk§ÓúYu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691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89E6CD-4845-48CA-8EC4-88EE2CBD9294}"/>
              </a:ext>
            </a:extLst>
          </p:cNvPr>
          <p:cNvSpPr/>
          <p:nvPr/>
        </p:nvSpPr>
        <p:spPr>
          <a:xfrm>
            <a:off x="-1" y="5254237"/>
            <a:ext cx="121919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LôXª²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CpûX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EQok§ÓúYôm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®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ûW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YôLSôm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KhPjûR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Ø¥j§ÓúYôm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449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0BED7E-4AFE-4AE6-B9C1-C42F38C3B08B}"/>
              </a:ext>
            </a:extLst>
          </p:cNvPr>
          <p:cNvSpPr/>
          <p:nvPr/>
        </p:nvSpPr>
        <p:spPr>
          <a:xfrm>
            <a:off x="0" y="5266657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AûZjRYúW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AYo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EiûUÙsú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ôo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Rm</a:t>
            </a: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AûZlT§p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®¯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l×Pu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ßjRYpúXôo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913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F27AEA-F3FE-4A13-9B90-7A8861A3684C}"/>
              </a:ext>
            </a:extLst>
          </p:cNvPr>
          <p:cNvSpPr/>
          <p:nvPr/>
        </p:nvSpPr>
        <p:spPr>
          <a:xfrm>
            <a:off x="0" y="5280867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EûZj§ÓúYôm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ªL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FdLØPu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AeÏ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©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ûZj§PúY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AuTo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NØLU§p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210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9A07DD-76D9-4086-89C4-C33B8D596258}"/>
              </a:ext>
            </a:extLst>
          </p:cNvPr>
          <p:cNvSpPr/>
          <p:nvPr/>
        </p:nvSpPr>
        <p:spPr>
          <a:xfrm>
            <a:off x="0" y="5289745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ù_TUûRd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úLh¥Óm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ËYàs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úRYu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 ©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B]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B]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kRúU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042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A1396E-847F-4993-A2A1-C3F3CED6E488}"/>
              </a:ext>
            </a:extLst>
          </p:cNvPr>
          <p:cNvSpPr/>
          <p:nvPr/>
        </p:nvSpPr>
        <p:spPr>
          <a:xfrm>
            <a:off x="-1" y="5263114"/>
            <a:ext cx="121919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Hù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ÓlúTôm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CRVUûR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Cuàm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ôUp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T§p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RÚm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]²Pm</a:t>
            </a:r>
          </a:p>
        </p:txBody>
      </p:sp>
    </p:spTree>
    <p:extLst>
      <p:ext uri="{BB962C8B-B14F-4D97-AF65-F5344CB8AC3E}">
        <p14:creationId xmlns:p14="http://schemas.microsoft.com/office/powerpoint/2010/main" val="1860914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8565C2-D9FD-4A63-A33F-19EA82B48E7E}"/>
              </a:ext>
            </a:extLst>
          </p:cNvPr>
          <p:cNvSpPr/>
          <p:nvPr/>
        </p:nvSpPr>
        <p:spPr>
          <a:xfrm>
            <a:off x="79898" y="5272410"/>
            <a:ext cx="1201148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AûXfNpLs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VôûYÙm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ALXf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ùNnúR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–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úUfNp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GkRû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U¡ZfùNnúR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157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58B51A-4659-4C45-8632-A10E59A88B8A}"/>
              </a:ext>
            </a:extLst>
          </p:cNvPr>
          <p:cNvSpPr/>
          <p:nvPr/>
        </p:nvSpPr>
        <p:spPr>
          <a:xfrm>
            <a:off x="-1" y="5271992"/>
            <a:ext cx="121919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úUúXôL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SôùPkRu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ùNôkRUúR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CkR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éúXôL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SôhPØm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Ïû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\¡u\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123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4902B0-A1F6-4BA3-8923-213C5AA9B1BD}"/>
              </a:ext>
            </a:extLst>
          </p:cNvPr>
          <p:cNvSpPr/>
          <p:nvPr/>
        </p:nvSpPr>
        <p:spPr>
          <a:xfrm>
            <a:off x="-1" y="5271989"/>
            <a:ext cx="121919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UôûV«p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U]ª²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ûYj§PôUp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úSNo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LôVUûR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Gi¦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Yôrk§ÓúYu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723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646BFC-3B19-48A0-9F2F-1BE996ADFA81}"/>
              </a:ext>
            </a:extLst>
          </p:cNvPr>
          <p:cNvSpPr/>
          <p:nvPr/>
        </p:nvSpPr>
        <p:spPr>
          <a:xfrm>
            <a:off x="0" y="5298623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Sm©dûL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Atú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\ô]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ôn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AûXkRúYû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</a:t>
            </a: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úVÑSôRùWu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TdLUôn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YkR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úW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601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20C6E4-E97D-4AAD-BBD0-249EEBD5F24A}"/>
              </a:ext>
            </a:extLst>
          </p:cNvPr>
          <p:cNvSpPr/>
          <p:nvPr/>
        </p:nvSpPr>
        <p:spPr>
          <a:xfrm>
            <a:off x="0" y="5280871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TôYeLs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TôWeLs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T\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dLf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ùNnúR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CkR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TôW§p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ùYt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± £\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dLf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ùNnúR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071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9959CC-5103-45F3-ABC0-6A9FF8713C78}"/>
              </a:ext>
            </a:extLst>
          </p:cNvPr>
          <p:cNvSpPr/>
          <p:nvPr/>
        </p:nvSpPr>
        <p:spPr>
          <a:xfrm>
            <a:off x="1524000" y="5280870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At×RUôm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AYo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úSNUÕ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GkRu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ùTôtTWu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úNûYùVu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úNôLUÕ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103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58D587-399E-48C8-B72B-35EF579C75F3}"/>
              </a:ext>
            </a:extLst>
          </p:cNvPr>
          <p:cNvSpPr/>
          <p:nvPr/>
        </p:nvSpPr>
        <p:spPr>
          <a:xfrm>
            <a:off x="0" y="5271994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TtTX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¡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ÚûTLs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TLÚ¡u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ôo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HûZ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fr-FR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Lt×Pu</a:t>
            </a:r>
            <a:r>
              <a:rPr lang="fr-FR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fr-FR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AYo</a:t>
            </a:r>
            <a:r>
              <a:rPr lang="fr-FR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T¦ </a:t>
            </a:r>
            <a:r>
              <a:rPr lang="fr-FR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ùNn§PúY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423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8919C7-2B10-4A7D-B653-2E2346B90D62}"/>
              </a:ext>
            </a:extLst>
          </p:cNvPr>
          <p:cNvSpPr/>
          <p:nvPr/>
        </p:nvSpPr>
        <p:spPr>
          <a:xfrm>
            <a:off x="81378" y="5280867"/>
            <a:ext cx="1202924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Lô]ô²u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LûW«úRô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Lôi¡u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GkRu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LôRXu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ùRô²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Lô§p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úLh¡u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109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896</TotalTime>
  <Words>216</Words>
  <Application>Microsoft Office PowerPoint</Application>
  <PresentationFormat>Widescreen</PresentationFormat>
  <Paragraphs>27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40</cp:revision>
  <dcterms:created xsi:type="dcterms:W3CDTF">2019-11-02T16:27:41Z</dcterms:created>
  <dcterms:modified xsi:type="dcterms:W3CDTF">2020-03-01T07:15:32Z</dcterms:modified>
</cp:coreProperties>
</file>