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5T18:30:41.518" v="2039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">
        <pc:chgData name="Samson Christopher" userId="6a13b5f1e64a53ae" providerId="LiveId" clId="{735C0B3F-B576-4287-B44C-F0E509E41191}" dt="2020-01-25T18:26:32.440" v="1431" actId="1036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">
        <pc:chgData name="Samson Christopher" userId="6a13b5f1e64a53ae" providerId="LiveId" clId="{735C0B3F-B576-4287-B44C-F0E509E41191}" dt="2020-01-25T18:27:34.495" v="1500" actId="1035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">
        <pc:chgData name="Samson Christopher" userId="6a13b5f1e64a53ae" providerId="LiveId" clId="{735C0B3F-B576-4287-B44C-F0E509E41191}" dt="2020-01-25T18:27:46.689" v="1566" actId="1035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">
        <pc:chgData name="Samson Christopher" userId="6a13b5f1e64a53ae" providerId="LiveId" clId="{735C0B3F-B576-4287-B44C-F0E509E41191}" dt="2020-01-25T18:28:22.828" v="1620" actId="1036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">
        <pc:chgData name="Samson Christopher" userId="6a13b5f1e64a53ae" providerId="LiveId" clId="{735C0B3F-B576-4287-B44C-F0E509E41191}" dt="2020-01-25T18:28:45.566" v="1688" actId="1036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">
        <pc:chgData name="Samson Christopher" userId="6a13b5f1e64a53ae" providerId="LiveId" clId="{735C0B3F-B576-4287-B44C-F0E509E41191}" dt="2020-01-25T18:29:12.313" v="1749" actId="1036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modSp add">
        <pc:chgData name="Samson Christopher" userId="6a13b5f1e64a53ae" providerId="LiveId" clId="{735C0B3F-B576-4287-B44C-F0E509E41191}" dt="2020-01-25T18:29:40.167" v="1816" actId="1035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5T18:29:54.061" v="1865" actId="1036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">
        <pc:chgData name="Samson Christopher" userId="6a13b5f1e64a53ae" providerId="LiveId" clId="{735C0B3F-B576-4287-B44C-F0E509E41191}" dt="2020-01-25T18:30:07.280" v="1913" actId="1035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">
        <pc:chgData name="Samson Christopher" userId="6a13b5f1e64a53ae" providerId="LiveId" clId="{735C0B3F-B576-4287-B44C-F0E509E41191}" dt="2020-01-25T18:30:21.127" v="1970" actId="1036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">
        <pc:chgData name="Samson Christopher" userId="6a13b5f1e64a53ae" providerId="LiveId" clId="{735C0B3F-B576-4287-B44C-F0E509E41191}" dt="2020-01-25T18:30:41.518" v="2039" actId="1035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2BD115-AEDC-4C9A-B49C-1D23FF473179}"/>
              </a:ext>
            </a:extLst>
          </p:cNvPr>
          <p:cNvSpPr/>
          <p:nvPr/>
        </p:nvSpPr>
        <p:spPr>
          <a:xfrm>
            <a:off x="-1" y="5307504"/>
            <a:ext cx="12191999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எனக்காய் ஜீவன் விட்டவரே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என்னோடிருக்க எழுந்தவரே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0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1E016-CCAA-43C4-BAA0-592D8B52E62F}"/>
              </a:ext>
            </a:extLst>
          </p:cNvPr>
          <p:cNvSpPr/>
          <p:nvPr/>
        </p:nvSpPr>
        <p:spPr>
          <a:xfrm>
            <a:off x="1524000" y="5325257"/>
            <a:ext cx="914400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மனிதர் என்னை கைவிட்டாலும்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மாமிசம் அழுகி நாறிட்டாலும்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9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27DC0-BC7A-41EA-A285-C2419DDDC97F}"/>
              </a:ext>
            </a:extLst>
          </p:cNvPr>
          <p:cNvSpPr/>
          <p:nvPr/>
        </p:nvSpPr>
        <p:spPr>
          <a:xfrm>
            <a:off x="605161" y="5334134"/>
            <a:ext cx="10981677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ஐசுவரியம் யாவும் அழிந்திட்டாலும்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ஆகாதவன் என்று தள்ளி விட்டாலும்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A5615B-105C-4302-B671-BC47E34B38E6}"/>
              </a:ext>
            </a:extLst>
          </p:cNvPr>
          <p:cNvSpPr/>
          <p:nvPr/>
        </p:nvSpPr>
        <p:spPr>
          <a:xfrm>
            <a:off x="0" y="5334134"/>
            <a:ext cx="12192000" cy="148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என்னை என்றும் வழி நடத்துவாரே 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என்னை சந்திக்க வந்திடுவாரே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67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2F447E-638B-45DB-9F5C-264FA9842AA7}"/>
              </a:ext>
            </a:extLst>
          </p:cNvPr>
          <p:cNvSpPr/>
          <p:nvPr/>
        </p:nvSpPr>
        <p:spPr>
          <a:xfrm>
            <a:off x="3048000" y="5334135"/>
            <a:ext cx="609600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இயேசு போதுமே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இயேசு போதுமே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F3E529-B667-4A5F-91DB-97C967A61BE6}"/>
              </a:ext>
            </a:extLst>
          </p:cNvPr>
          <p:cNvSpPr/>
          <p:nvPr/>
        </p:nvSpPr>
        <p:spPr>
          <a:xfrm>
            <a:off x="982462" y="5334134"/>
            <a:ext cx="10227076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எந்த நாளிலுமே என் நிலையிலுமே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எந்தன் வாழ்வினிலே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8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47F076-1271-4959-A397-0028E36CE7A8}"/>
              </a:ext>
            </a:extLst>
          </p:cNvPr>
          <p:cNvSpPr/>
          <p:nvPr/>
        </p:nvSpPr>
        <p:spPr>
          <a:xfrm>
            <a:off x="3306971" y="5702309"/>
            <a:ext cx="5578058" cy="77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இயேசு போதுமே</a:t>
            </a:r>
            <a:endParaRPr lang="en-US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6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58F5EB-2CC3-44A7-AC5A-1C5AE89AB630}"/>
              </a:ext>
            </a:extLst>
          </p:cNvPr>
          <p:cNvSpPr/>
          <p:nvPr/>
        </p:nvSpPr>
        <p:spPr>
          <a:xfrm>
            <a:off x="378780" y="5343015"/>
            <a:ext cx="11434439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பிசாசின் சோதனை பெருகிட்டாலும்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சோர்ந்து போகாமல் முன்செல்லவே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B0C963-C42B-4C2E-9072-6975EE52C27A}"/>
              </a:ext>
            </a:extLst>
          </p:cNvPr>
          <p:cNvSpPr/>
          <p:nvPr/>
        </p:nvSpPr>
        <p:spPr>
          <a:xfrm>
            <a:off x="0" y="5343012"/>
            <a:ext cx="1219200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உலகமும் மாமிசமும் மயக்கிட்டாலும்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மயங்கிடாமல் முன்னேறவே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8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44AABC-B619-440C-A77B-3E7E4ECEC372}"/>
              </a:ext>
            </a:extLst>
          </p:cNvPr>
          <p:cNvSpPr/>
          <p:nvPr/>
        </p:nvSpPr>
        <p:spPr>
          <a:xfrm>
            <a:off x="0" y="5325257"/>
            <a:ext cx="12192000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புல்லுள்ள இடங்களில் மேய்த்திடுவார்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அமர்ந்த தண்ணீரண்டை நடத்திடுவார்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6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2C7A87-A93A-4539-AF31-47CC56615BF4}"/>
              </a:ext>
            </a:extLst>
          </p:cNvPr>
          <p:cNvSpPr/>
          <p:nvPr/>
        </p:nvSpPr>
        <p:spPr>
          <a:xfrm>
            <a:off x="-1" y="5316379"/>
            <a:ext cx="12191999" cy="14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ஆத்துமாவை தினம் தேற்றிடுவார்</a:t>
            </a:r>
            <a:b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மரணப் பள்ளத்தாக்கில் காத்திடுவார்</a:t>
            </a:r>
            <a:endParaRPr lang="en-US" sz="3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3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15</cp:revision>
  <dcterms:created xsi:type="dcterms:W3CDTF">2019-11-02T16:27:41Z</dcterms:created>
  <dcterms:modified xsi:type="dcterms:W3CDTF">2020-01-25T18:30:46Z</dcterms:modified>
</cp:coreProperties>
</file>