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F12CBFD-B21E-49B3-AB4F-07F5A7837AC0}"/>
    <pc:docChg chg="delSld modSld">
      <pc:chgData name="Samson Christopher" userId="6a13b5f1e64a53ae" providerId="LiveId" clId="{AF12CBFD-B21E-49B3-AB4F-07F5A7837AC0}" dt="2020-07-23T08:05:54.568" v="429" actId="1035"/>
      <pc:docMkLst>
        <pc:docMk/>
      </pc:docMkLst>
      <pc:sldChg chg="del">
        <pc:chgData name="Samson Christopher" userId="6a13b5f1e64a53ae" providerId="LiveId" clId="{AF12CBFD-B21E-49B3-AB4F-07F5A7837AC0}" dt="2020-07-23T08:03:07.13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F12CBFD-B21E-49B3-AB4F-07F5A7837AC0}" dt="2020-07-23T08:04:09.993" v="68" actId="1036"/>
        <pc:sldMkLst>
          <pc:docMk/>
          <pc:sldMk cId="1777894342" sldId="389"/>
        </pc:sldMkLst>
        <pc:spChg chg="add mod">
          <ac:chgData name="Samson Christopher" userId="6a13b5f1e64a53ae" providerId="LiveId" clId="{AF12CBFD-B21E-49B3-AB4F-07F5A7837AC0}" dt="2020-07-23T08:04:09.993" v="68" actId="1036"/>
          <ac:spMkLst>
            <pc:docMk/>
            <pc:sldMk cId="1777894342" sldId="389"/>
            <ac:spMk id="4" creationId="{898832C4-32F4-417C-BC01-311DCE63792C}"/>
          </ac:spMkLst>
        </pc:spChg>
      </pc:sldChg>
      <pc:sldChg chg="addSp modSp mod">
        <pc:chgData name="Samson Christopher" userId="6a13b5f1e64a53ae" providerId="LiveId" clId="{AF12CBFD-B21E-49B3-AB4F-07F5A7837AC0}" dt="2020-07-23T08:04:34.442" v="125" actId="1036"/>
        <pc:sldMkLst>
          <pc:docMk/>
          <pc:sldMk cId="850099564" sldId="390"/>
        </pc:sldMkLst>
        <pc:spChg chg="add mod">
          <ac:chgData name="Samson Christopher" userId="6a13b5f1e64a53ae" providerId="LiveId" clId="{AF12CBFD-B21E-49B3-AB4F-07F5A7837AC0}" dt="2020-07-23T08:04:34.442" v="125" actId="1036"/>
          <ac:spMkLst>
            <pc:docMk/>
            <pc:sldMk cId="850099564" sldId="390"/>
            <ac:spMk id="4" creationId="{34338824-69FB-4322-9888-11367C8B3292}"/>
          </ac:spMkLst>
        </pc:spChg>
      </pc:sldChg>
      <pc:sldChg chg="addSp modSp mod">
        <pc:chgData name="Samson Christopher" userId="6a13b5f1e64a53ae" providerId="LiveId" clId="{AF12CBFD-B21E-49B3-AB4F-07F5A7837AC0}" dt="2020-07-23T08:04:53.771" v="185" actId="1035"/>
        <pc:sldMkLst>
          <pc:docMk/>
          <pc:sldMk cId="944968354" sldId="391"/>
        </pc:sldMkLst>
        <pc:spChg chg="add mod">
          <ac:chgData name="Samson Christopher" userId="6a13b5f1e64a53ae" providerId="LiveId" clId="{AF12CBFD-B21E-49B3-AB4F-07F5A7837AC0}" dt="2020-07-23T08:04:53.771" v="185" actId="1035"/>
          <ac:spMkLst>
            <pc:docMk/>
            <pc:sldMk cId="944968354" sldId="391"/>
            <ac:spMk id="4" creationId="{55117E97-E78D-4E6A-935F-28E616026C47}"/>
          </ac:spMkLst>
        </pc:spChg>
      </pc:sldChg>
      <pc:sldChg chg="addSp modSp mod">
        <pc:chgData name="Samson Christopher" userId="6a13b5f1e64a53ae" providerId="LiveId" clId="{AF12CBFD-B21E-49B3-AB4F-07F5A7837AC0}" dt="2020-07-23T08:05:07.898" v="246" actId="1035"/>
        <pc:sldMkLst>
          <pc:docMk/>
          <pc:sldMk cId="1414681237" sldId="392"/>
        </pc:sldMkLst>
        <pc:spChg chg="add mod">
          <ac:chgData name="Samson Christopher" userId="6a13b5f1e64a53ae" providerId="LiveId" clId="{AF12CBFD-B21E-49B3-AB4F-07F5A7837AC0}" dt="2020-07-23T08:05:07.898" v="246" actId="1035"/>
          <ac:spMkLst>
            <pc:docMk/>
            <pc:sldMk cId="1414681237" sldId="392"/>
            <ac:spMk id="4" creationId="{37613195-1010-4306-8B4B-ACBFF2A67A44}"/>
          </ac:spMkLst>
        </pc:spChg>
      </pc:sldChg>
      <pc:sldChg chg="addSp modSp mod">
        <pc:chgData name="Samson Christopher" userId="6a13b5f1e64a53ae" providerId="LiveId" clId="{AF12CBFD-B21E-49B3-AB4F-07F5A7837AC0}" dt="2020-07-23T08:05:26.311" v="306" actId="1035"/>
        <pc:sldMkLst>
          <pc:docMk/>
          <pc:sldMk cId="4103851070" sldId="393"/>
        </pc:sldMkLst>
        <pc:spChg chg="add mod">
          <ac:chgData name="Samson Christopher" userId="6a13b5f1e64a53ae" providerId="LiveId" clId="{AF12CBFD-B21E-49B3-AB4F-07F5A7837AC0}" dt="2020-07-23T08:05:26.311" v="306" actId="1035"/>
          <ac:spMkLst>
            <pc:docMk/>
            <pc:sldMk cId="4103851070" sldId="393"/>
            <ac:spMk id="4" creationId="{7309F5AA-E20C-479E-A49E-7E4D135B2469}"/>
          </ac:spMkLst>
        </pc:spChg>
      </pc:sldChg>
      <pc:sldChg chg="addSp modSp mod">
        <pc:chgData name="Samson Christopher" userId="6a13b5f1e64a53ae" providerId="LiveId" clId="{AF12CBFD-B21E-49B3-AB4F-07F5A7837AC0}" dt="2020-07-23T08:05:41.611" v="364" actId="1035"/>
        <pc:sldMkLst>
          <pc:docMk/>
          <pc:sldMk cId="659567130" sldId="394"/>
        </pc:sldMkLst>
        <pc:spChg chg="add mod">
          <ac:chgData name="Samson Christopher" userId="6a13b5f1e64a53ae" providerId="LiveId" clId="{AF12CBFD-B21E-49B3-AB4F-07F5A7837AC0}" dt="2020-07-23T08:05:41.611" v="364" actId="1035"/>
          <ac:spMkLst>
            <pc:docMk/>
            <pc:sldMk cId="659567130" sldId="394"/>
            <ac:spMk id="4" creationId="{FDCD5A4E-D9A3-4D57-AAF7-B4FA42A26DCD}"/>
          </ac:spMkLst>
        </pc:spChg>
      </pc:sldChg>
      <pc:sldChg chg="addSp modSp mod">
        <pc:chgData name="Samson Christopher" userId="6a13b5f1e64a53ae" providerId="LiveId" clId="{AF12CBFD-B21E-49B3-AB4F-07F5A7837AC0}" dt="2020-07-23T08:05:54.568" v="429" actId="1035"/>
        <pc:sldMkLst>
          <pc:docMk/>
          <pc:sldMk cId="859356432" sldId="395"/>
        </pc:sldMkLst>
        <pc:spChg chg="add mod">
          <ac:chgData name="Samson Christopher" userId="6a13b5f1e64a53ae" providerId="LiveId" clId="{AF12CBFD-B21E-49B3-AB4F-07F5A7837AC0}" dt="2020-07-23T08:05:54.568" v="429" actId="1035"/>
          <ac:spMkLst>
            <pc:docMk/>
            <pc:sldMk cId="859356432" sldId="395"/>
            <ac:spMk id="4" creationId="{F35FB491-9D86-4CD9-8941-49403ADD2752}"/>
          </ac:spMkLst>
        </pc:spChg>
      </pc:sldChg>
      <pc:sldChg chg="del">
        <pc:chgData name="Samson Christopher" userId="6a13b5f1e64a53ae" providerId="LiveId" clId="{AF12CBFD-B21E-49B3-AB4F-07F5A7837AC0}" dt="2020-07-23T08:02:56.264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AF12CBFD-B21E-49B3-AB4F-07F5A7837AC0}" dt="2020-07-23T08:02:56.567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AF12CBFD-B21E-49B3-AB4F-07F5A7837AC0}" dt="2020-07-23T08:02:56.870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AF12CBFD-B21E-49B3-AB4F-07F5A7837AC0}" dt="2020-07-23T08:02:57.25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AF12CBFD-B21E-49B3-AB4F-07F5A7837AC0}" dt="2020-07-23T08:02:57.60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AF12CBFD-B21E-49B3-AB4F-07F5A7837AC0}" dt="2020-07-23T08:02:57.97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AF12CBFD-B21E-49B3-AB4F-07F5A7837AC0}" dt="2020-07-23T08:02:58.35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F12CBFD-B21E-49B3-AB4F-07F5A7837AC0}" dt="2020-07-23T08:02:58.74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832C4-32F4-417C-BC01-311DCE63792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EiPôd¡V</a:t>
            </a:r>
            <a:r>
              <a:rPr lang="en-US" dirty="0"/>
              <a:t> Gu </a:t>
            </a:r>
            <a:r>
              <a:rPr lang="en-US" dirty="0" err="1"/>
              <a:t>úRYô</a:t>
            </a:r>
            <a:r>
              <a:rPr lang="en-US" dirty="0"/>
              <a:t>§ </a:t>
            </a:r>
            <a:r>
              <a:rPr lang="en-US" dirty="0" err="1"/>
              <a:t>úRYu</a:t>
            </a:r>
            <a:r>
              <a:rPr lang="en-US" dirty="0"/>
              <a:t> </a:t>
            </a:r>
          </a:p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çeÏYÕªpûX</a:t>
            </a:r>
            <a:r>
              <a:rPr lang="en-US" dirty="0"/>
              <a:t> E\</a:t>
            </a:r>
            <a:r>
              <a:rPr lang="en-US" dirty="0" err="1"/>
              <a:t>eÏYÕªpûX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38824-69FB-4322-9888-11367C8B3292}"/>
              </a:ext>
            </a:extLst>
          </p:cNvPr>
          <p:cNvSpPr txBox="1"/>
          <p:nvPr/>
        </p:nvSpPr>
        <p:spPr>
          <a:xfrm>
            <a:off x="0" y="538974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/>
              <a:t>Gu </a:t>
            </a:r>
            <a:r>
              <a:rPr lang="en-US" sz="4000" dirty="0" err="1"/>
              <a:t>úUp</a:t>
            </a:r>
            <a:r>
              <a:rPr lang="en-US" sz="4000" dirty="0"/>
              <a:t> </a:t>
            </a:r>
            <a:r>
              <a:rPr lang="en-US" sz="4000" dirty="0" err="1"/>
              <a:t>AYo</a:t>
            </a:r>
            <a:r>
              <a:rPr lang="en-US" sz="4000" dirty="0"/>
              <a:t> </a:t>
            </a:r>
            <a:r>
              <a:rPr lang="en-US" sz="4000" dirty="0" err="1"/>
              <a:t>LiûQ</a:t>
            </a:r>
            <a:r>
              <a:rPr lang="en-US" sz="4000" dirty="0"/>
              <a:t> </a:t>
            </a:r>
            <a:r>
              <a:rPr lang="en-US" sz="4000" dirty="0" err="1"/>
              <a:t>ûYjÕ</a:t>
            </a:r>
            <a:r>
              <a:rPr lang="en-US" sz="4000" dirty="0"/>
              <a:t> </a:t>
            </a:r>
            <a:r>
              <a:rPr lang="en-US" sz="4000" dirty="0" err="1"/>
              <a:t>BúXôNû</a:t>
            </a:r>
            <a:r>
              <a:rPr lang="en-US" sz="4000" dirty="0"/>
              <a:t>] </a:t>
            </a:r>
            <a:r>
              <a:rPr lang="en-US" sz="4000" dirty="0" err="1"/>
              <a:t>ùNôpÛYôo</a:t>
            </a:r>
            <a:r>
              <a:rPr lang="en-US" sz="4000" dirty="0"/>
              <a:t> </a:t>
            </a:r>
            <a:r>
              <a:rPr lang="en-US" sz="4000" dirty="0" err="1"/>
              <a:t>Nj§Vj§u</a:t>
            </a:r>
            <a:r>
              <a:rPr lang="en-US" sz="4000" dirty="0"/>
              <a:t> </a:t>
            </a:r>
            <a:r>
              <a:rPr lang="en-US" sz="4000" dirty="0" err="1"/>
              <a:t>TôûR«úX</a:t>
            </a:r>
            <a:r>
              <a:rPr lang="en-US" sz="4000" dirty="0"/>
              <a:t> ¨</a:t>
            </a:r>
            <a:r>
              <a:rPr lang="en-US" sz="4000" dirty="0" err="1"/>
              <a:t>jRØm</a:t>
            </a:r>
            <a:r>
              <a:rPr lang="en-US" sz="4000" dirty="0"/>
              <a:t> </a:t>
            </a:r>
            <a:r>
              <a:rPr lang="en-US" sz="4000" dirty="0" err="1"/>
              <a:t>SPjÕYôo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17E97-E78D-4E6A-935F-28E616026C47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T¬ÑjR</a:t>
            </a:r>
            <a:r>
              <a:rPr lang="en-US" sz="4400" dirty="0"/>
              <a:t> </a:t>
            </a:r>
            <a:r>
              <a:rPr lang="en-US" sz="4400" dirty="0" err="1"/>
              <a:t>B®Vôp</a:t>
            </a:r>
            <a:r>
              <a:rPr lang="en-US" sz="4400" dirty="0"/>
              <a:t> Es[</a:t>
            </a:r>
            <a:r>
              <a:rPr lang="en-US" sz="4400" dirty="0" err="1"/>
              <a:t>jûR</a:t>
            </a:r>
            <a:r>
              <a:rPr lang="en-US" sz="4400" dirty="0"/>
              <a:t> ¨</a:t>
            </a:r>
            <a:r>
              <a:rPr lang="en-US" sz="4400" dirty="0" err="1"/>
              <a:t>Wl×Yôo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T¬ÑjRo</a:t>
            </a:r>
            <a:r>
              <a:rPr lang="en-US" sz="4400" dirty="0"/>
              <a:t> - </a:t>
            </a:r>
            <a:r>
              <a:rPr lang="en-US" sz="4400" dirty="0" err="1"/>
              <a:t>T¬ÑjRo</a:t>
            </a:r>
            <a:r>
              <a:rPr lang="en-US" sz="4400" dirty="0"/>
              <a:t> </a:t>
            </a:r>
            <a:r>
              <a:rPr lang="en-US" sz="4400" dirty="0" err="1"/>
              <a:t>AYo</a:t>
            </a:r>
            <a:r>
              <a:rPr lang="en-US" sz="4400" dirty="0"/>
              <a:t> </a:t>
            </a:r>
            <a:r>
              <a:rPr lang="en-US" sz="4400" dirty="0" err="1"/>
              <a:t>ùTVúW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13195-1010-4306-8B4B-ACBFF2A67A4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ùTXÅ</a:t>
            </a:r>
            <a:r>
              <a:rPr lang="en-US" dirty="0"/>
              <a:t>] </a:t>
            </a:r>
            <a:r>
              <a:rPr lang="en-US" dirty="0" err="1"/>
              <a:t>SôhL°úX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RôeÏYôo</a:t>
            </a:r>
            <a:r>
              <a:rPr lang="en-US" dirty="0"/>
              <a:t> TX®R </a:t>
            </a:r>
            <a:r>
              <a:rPr lang="en-US" dirty="0" err="1"/>
              <a:t>úNôRû</a:t>
            </a:r>
            <a:r>
              <a:rPr lang="en-US" dirty="0"/>
              <a:t>]«p </a:t>
            </a:r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SUdL°lTôo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9F5AA-E20C-479E-A49E-7E4D135B2469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BTjÕ</a:t>
            </a:r>
            <a:r>
              <a:rPr lang="en-US" dirty="0"/>
              <a:t> </a:t>
            </a:r>
            <a:r>
              <a:rPr lang="en-US" dirty="0" err="1"/>
              <a:t>LôXj§p</a:t>
            </a:r>
            <a:r>
              <a:rPr lang="en-US" dirty="0"/>
              <a:t> </a:t>
            </a:r>
            <a:r>
              <a:rPr lang="en-US" dirty="0" err="1"/>
              <a:t>AWQô</a:t>
            </a:r>
            <a:r>
              <a:rPr lang="en-US" dirty="0"/>
              <a:t>] </a:t>
            </a:r>
            <a:r>
              <a:rPr lang="en-US" dirty="0" err="1"/>
              <a:t>úLôhûPÙm</a:t>
            </a:r>
            <a:r>
              <a:rPr lang="en-US" dirty="0"/>
              <a:t> </a:t>
            </a:r>
          </a:p>
          <a:p>
            <a:r>
              <a:rPr lang="en-US" dirty="0" err="1"/>
              <a:t>úLPLØm</a:t>
            </a:r>
            <a:r>
              <a:rPr lang="en-US" dirty="0"/>
              <a:t> </a:t>
            </a:r>
            <a:r>
              <a:rPr lang="en-US" dirty="0" err="1"/>
              <a:t>ÕÚLØm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AYúW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D5A4E-D9A3-4D57-AAF7-B4FA42A26DC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B®Vô</a:t>
            </a:r>
            <a:r>
              <a:rPr lang="en-US" dirty="0"/>
              <a:t>] </a:t>
            </a:r>
            <a:r>
              <a:rPr lang="en-US" dirty="0" err="1"/>
              <a:t>úRYàdÏ</a:t>
            </a:r>
            <a:r>
              <a:rPr lang="en-US" dirty="0"/>
              <a:t> </a:t>
            </a:r>
            <a:r>
              <a:rPr lang="en-US" dirty="0" err="1"/>
              <a:t>ìTùUôußm</a:t>
            </a:r>
            <a:r>
              <a:rPr lang="en-US" dirty="0"/>
              <a:t> </a:t>
            </a:r>
            <a:r>
              <a:rPr lang="en-US" dirty="0" err="1"/>
              <a:t>CpûXúV</a:t>
            </a:r>
            <a:r>
              <a:rPr lang="en-US" dirty="0"/>
              <a:t> </a:t>
            </a:r>
            <a:r>
              <a:rPr lang="en-US" dirty="0" err="1"/>
              <a:t>ìTªpûX</a:t>
            </a:r>
            <a:r>
              <a:rPr lang="en-US" dirty="0"/>
              <a:t> </a:t>
            </a:r>
            <a:r>
              <a:rPr lang="en-US" dirty="0" err="1"/>
              <a:t>BûLVôp</a:t>
            </a:r>
            <a:r>
              <a:rPr lang="en-US" dirty="0"/>
              <a:t> </a:t>
            </a:r>
            <a:r>
              <a:rPr lang="en-US" dirty="0" err="1"/>
              <a:t>ùNôìTùUôußªpûXúV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FB491-9D86-4CD9-8941-49403ADD275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YôgûNÙs</a:t>
            </a:r>
            <a:r>
              <a:rPr lang="en-US" dirty="0"/>
              <a:t>[ </a:t>
            </a:r>
            <a:r>
              <a:rPr lang="en-US" dirty="0" err="1"/>
              <a:t>BjÕUô®u</a:t>
            </a:r>
            <a:r>
              <a:rPr lang="en-US" dirty="0"/>
              <a:t> CÚRVkRu²úX </a:t>
            </a:r>
            <a:r>
              <a:rPr lang="en-US" dirty="0" err="1"/>
              <a:t>YôojûRVôúX</a:t>
            </a:r>
            <a:r>
              <a:rPr lang="en-US" dirty="0"/>
              <a:t> </a:t>
            </a:r>
            <a:r>
              <a:rPr lang="en-US" dirty="0" err="1"/>
              <a:t>úTÑ¡u</a:t>
            </a:r>
            <a:r>
              <a:rPr lang="en-US" dirty="0"/>
              <a:t>\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CYo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109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2020-07-23T08:05:56Z</dcterms:modified>
</cp:coreProperties>
</file>