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B557A6C-CE8B-40C7-8191-6CEE322E6760}"/>
    <pc:docChg chg="delSld modSld">
      <pc:chgData name="Samson Christopher" userId="6a13b5f1e64a53ae" providerId="LiveId" clId="{DB557A6C-CE8B-40C7-8191-6CEE322E6760}" dt="2020-07-23T06:27:38.564" v="626" actId="1035"/>
      <pc:docMkLst>
        <pc:docMk/>
      </pc:docMkLst>
      <pc:sldChg chg="del">
        <pc:chgData name="Samson Christopher" userId="6a13b5f1e64a53ae" providerId="LiveId" clId="{DB557A6C-CE8B-40C7-8191-6CEE322E6760}" dt="2020-07-23T06:24:24.64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DB557A6C-CE8B-40C7-8191-6CEE322E6760}" dt="2020-07-23T06:26:14.923" v="99" actId="1035"/>
        <pc:sldMkLst>
          <pc:docMk/>
          <pc:sldMk cId="1777894342" sldId="389"/>
        </pc:sldMkLst>
        <pc:spChg chg="add mod">
          <ac:chgData name="Samson Christopher" userId="6a13b5f1e64a53ae" providerId="LiveId" clId="{DB557A6C-CE8B-40C7-8191-6CEE322E6760}" dt="2020-07-23T06:26:14.923" v="99" actId="1035"/>
          <ac:spMkLst>
            <pc:docMk/>
            <pc:sldMk cId="1777894342" sldId="389"/>
            <ac:spMk id="4" creationId="{494243F5-7073-46B7-8CCB-752735EB7FBC}"/>
          </ac:spMkLst>
        </pc:spChg>
      </pc:sldChg>
      <pc:sldChg chg="addSp modSp mod">
        <pc:chgData name="Samson Christopher" userId="6a13b5f1e64a53ae" providerId="LiveId" clId="{DB557A6C-CE8B-40C7-8191-6CEE322E6760}" dt="2020-07-23T06:26:21.915" v="146" actId="1036"/>
        <pc:sldMkLst>
          <pc:docMk/>
          <pc:sldMk cId="850099564" sldId="390"/>
        </pc:sldMkLst>
        <pc:spChg chg="add mod">
          <ac:chgData name="Samson Christopher" userId="6a13b5f1e64a53ae" providerId="LiveId" clId="{DB557A6C-CE8B-40C7-8191-6CEE322E6760}" dt="2020-07-23T06:26:21.915" v="146" actId="1036"/>
          <ac:spMkLst>
            <pc:docMk/>
            <pc:sldMk cId="850099564" sldId="390"/>
            <ac:spMk id="4" creationId="{45A997BB-CAB9-445A-8F49-1D4EBB718304}"/>
          </ac:spMkLst>
        </pc:spChg>
      </pc:sldChg>
      <pc:sldChg chg="addSp modSp mod">
        <pc:chgData name="Samson Christopher" userId="6a13b5f1e64a53ae" providerId="LiveId" clId="{DB557A6C-CE8B-40C7-8191-6CEE322E6760}" dt="2020-07-23T06:26:30.111" v="202" actId="1035"/>
        <pc:sldMkLst>
          <pc:docMk/>
          <pc:sldMk cId="944968354" sldId="391"/>
        </pc:sldMkLst>
        <pc:spChg chg="add mod">
          <ac:chgData name="Samson Christopher" userId="6a13b5f1e64a53ae" providerId="LiveId" clId="{DB557A6C-CE8B-40C7-8191-6CEE322E6760}" dt="2020-07-23T06:26:30.111" v="202" actId="1035"/>
          <ac:spMkLst>
            <pc:docMk/>
            <pc:sldMk cId="944968354" sldId="391"/>
            <ac:spMk id="4" creationId="{DAD74B32-C817-4EF4-ACB7-EC7BF5D22ADC}"/>
          </ac:spMkLst>
        </pc:spChg>
      </pc:sldChg>
      <pc:sldChg chg="addSp modSp mod">
        <pc:chgData name="Samson Christopher" userId="6a13b5f1e64a53ae" providerId="LiveId" clId="{DB557A6C-CE8B-40C7-8191-6CEE322E6760}" dt="2020-07-23T06:26:37.542" v="258" actId="1036"/>
        <pc:sldMkLst>
          <pc:docMk/>
          <pc:sldMk cId="1414681237" sldId="392"/>
        </pc:sldMkLst>
        <pc:spChg chg="add mod">
          <ac:chgData name="Samson Christopher" userId="6a13b5f1e64a53ae" providerId="LiveId" clId="{DB557A6C-CE8B-40C7-8191-6CEE322E6760}" dt="2020-07-23T06:26:37.542" v="258" actId="1036"/>
          <ac:spMkLst>
            <pc:docMk/>
            <pc:sldMk cId="1414681237" sldId="392"/>
            <ac:spMk id="4" creationId="{300400EA-E06D-412B-A6E5-B3493EF79B0D}"/>
          </ac:spMkLst>
        </pc:spChg>
      </pc:sldChg>
      <pc:sldChg chg="addSp modSp mod">
        <pc:chgData name="Samson Christopher" userId="6a13b5f1e64a53ae" providerId="LiveId" clId="{DB557A6C-CE8B-40C7-8191-6CEE322E6760}" dt="2020-07-23T06:26:55.739" v="314" actId="1036"/>
        <pc:sldMkLst>
          <pc:docMk/>
          <pc:sldMk cId="4103851070" sldId="393"/>
        </pc:sldMkLst>
        <pc:spChg chg="add mod">
          <ac:chgData name="Samson Christopher" userId="6a13b5f1e64a53ae" providerId="LiveId" clId="{DB557A6C-CE8B-40C7-8191-6CEE322E6760}" dt="2020-07-23T06:26:55.739" v="314" actId="1036"/>
          <ac:spMkLst>
            <pc:docMk/>
            <pc:sldMk cId="4103851070" sldId="393"/>
            <ac:spMk id="4" creationId="{66119F64-ACBE-4D1B-8A45-49653DBB6535}"/>
          </ac:spMkLst>
        </pc:spChg>
      </pc:sldChg>
      <pc:sldChg chg="addSp modSp mod">
        <pc:chgData name="Samson Christopher" userId="6a13b5f1e64a53ae" providerId="LiveId" clId="{DB557A6C-CE8B-40C7-8191-6CEE322E6760}" dt="2020-07-23T06:27:03.391" v="369" actId="1036"/>
        <pc:sldMkLst>
          <pc:docMk/>
          <pc:sldMk cId="659567130" sldId="394"/>
        </pc:sldMkLst>
        <pc:spChg chg="add mod">
          <ac:chgData name="Samson Christopher" userId="6a13b5f1e64a53ae" providerId="LiveId" clId="{DB557A6C-CE8B-40C7-8191-6CEE322E6760}" dt="2020-07-23T06:27:03.391" v="369" actId="1036"/>
          <ac:spMkLst>
            <pc:docMk/>
            <pc:sldMk cId="659567130" sldId="394"/>
            <ac:spMk id="4" creationId="{946633C0-A6E7-4CE9-A4CA-80FAD326E9F8}"/>
          </ac:spMkLst>
        </pc:spChg>
      </pc:sldChg>
      <pc:sldChg chg="addSp modSp mod">
        <pc:chgData name="Samson Christopher" userId="6a13b5f1e64a53ae" providerId="LiveId" clId="{DB557A6C-CE8B-40C7-8191-6CEE322E6760}" dt="2020-07-23T06:27:11.128" v="431" actId="1036"/>
        <pc:sldMkLst>
          <pc:docMk/>
          <pc:sldMk cId="859356432" sldId="395"/>
        </pc:sldMkLst>
        <pc:spChg chg="add mod">
          <ac:chgData name="Samson Christopher" userId="6a13b5f1e64a53ae" providerId="LiveId" clId="{DB557A6C-CE8B-40C7-8191-6CEE322E6760}" dt="2020-07-23T06:27:11.128" v="431" actId="1036"/>
          <ac:spMkLst>
            <pc:docMk/>
            <pc:sldMk cId="859356432" sldId="395"/>
            <ac:spMk id="4" creationId="{A20F7B33-9581-4459-869F-1BDF79894D0D}"/>
          </ac:spMkLst>
        </pc:spChg>
      </pc:sldChg>
      <pc:sldChg chg="addSp modSp mod">
        <pc:chgData name="Samson Christopher" userId="6a13b5f1e64a53ae" providerId="LiveId" clId="{DB557A6C-CE8B-40C7-8191-6CEE322E6760}" dt="2020-07-23T06:27:18.432" v="478" actId="1035"/>
        <pc:sldMkLst>
          <pc:docMk/>
          <pc:sldMk cId="2025405914" sldId="396"/>
        </pc:sldMkLst>
        <pc:spChg chg="add mod">
          <ac:chgData name="Samson Christopher" userId="6a13b5f1e64a53ae" providerId="LiveId" clId="{DB557A6C-CE8B-40C7-8191-6CEE322E6760}" dt="2020-07-23T06:27:18.432" v="478" actId="1035"/>
          <ac:spMkLst>
            <pc:docMk/>
            <pc:sldMk cId="2025405914" sldId="396"/>
            <ac:spMk id="4" creationId="{F1CBEA15-7A18-4D5A-87D8-C1C61BFBC8F9}"/>
          </ac:spMkLst>
        </pc:spChg>
      </pc:sldChg>
      <pc:sldChg chg="addSp modSp mod">
        <pc:chgData name="Samson Christopher" userId="6a13b5f1e64a53ae" providerId="LiveId" clId="{DB557A6C-CE8B-40C7-8191-6CEE322E6760}" dt="2020-07-23T06:27:25.461" v="531" actId="1036"/>
        <pc:sldMkLst>
          <pc:docMk/>
          <pc:sldMk cId="2940326978" sldId="397"/>
        </pc:sldMkLst>
        <pc:spChg chg="add mod">
          <ac:chgData name="Samson Christopher" userId="6a13b5f1e64a53ae" providerId="LiveId" clId="{DB557A6C-CE8B-40C7-8191-6CEE322E6760}" dt="2020-07-23T06:27:25.461" v="531" actId="1036"/>
          <ac:spMkLst>
            <pc:docMk/>
            <pc:sldMk cId="2940326978" sldId="397"/>
            <ac:spMk id="4" creationId="{36E3ED96-0745-42B5-95BA-3AA07D86BD49}"/>
          </ac:spMkLst>
        </pc:spChg>
      </pc:sldChg>
      <pc:sldChg chg="addSp modSp mod">
        <pc:chgData name="Samson Christopher" userId="6a13b5f1e64a53ae" providerId="LiveId" clId="{DB557A6C-CE8B-40C7-8191-6CEE322E6760}" dt="2020-07-23T06:27:31.751" v="578" actId="1036"/>
        <pc:sldMkLst>
          <pc:docMk/>
          <pc:sldMk cId="2964080828" sldId="398"/>
        </pc:sldMkLst>
        <pc:spChg chg="add mod">
          <ac:chgData name="Samson Christopher" userId="6a13b5f1e64a53ae" providerId="LiveId" clId="{DB557A6C-CE8B-40C7-8191-6CEE322E6760}" dt="2020-07-23T06:27:31.751" v="578" actId="1036"/>
          <ac:spMkLst>
            <pc:docMk/>
            <pc:sldMk cId="2964080828" sldId="398"/>
            <ac:spMk id="4" creationId="{229EFDB0-9324-4542-906B-4540D4636A07}"/>
          </ac:spMkLst>
        </pc:spChg>
      </pc:sldChg>
      <pc:sldChg chg="addSp modSp mod">
        <pc:chgData name="Samson Christopher" userId="6a13b5f1e64a53ae" providerId="LiveId" clId="{DB557A6C-CE8B-40C7-8191-6CEE322E6760}" dt="2020-07-23T06:27:38.564" v="626" actId="1035"/>
        <pc:sldMkLst>
          <pc:docMk/>
          <pc:sldMk cId="1883622595" sldId="399"/>
        </pc:sldMkLst>
        <pc:spChg chg="add mod">
          <ac:chgData name="Samson Christopher" userId="6a13b5f1e64a53ae" providerId="LiveId" clId="{DB557A6C-CE8B-40C7-8191-6CEE322E6760}" dt="2020-07-23T06:27:38.564" v="626" actId="1035"/>
          <ac:spMkLst>
            <pc:docMk/>
            <pc:sldMk cId="1883622595" sldId="399"/>
            <ac:spMk id="4" creationId="{7BCBCBB6-D60B-4131-99D6-18B1D7226B7A}"/>
          </ac:spMkLst>
        </pc:spChg>
      </pc:sldChg>
      <pc:sldChg chg="del">
        <pc:chgData name="Samson Christopher" userId="6a13b5f1e64a53ae" providerId="LiveId" clId="{DB557A6C-CE8B-40C7-8191-6CEE322E6760}" dt="2020-07-23T06:24:11.763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DB557A6C-CE8B-40C7-8191-6CEE322E6760}" dt="2020-07-23T06:24:12.18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DB557A6C-CE8B-40C7-8191-6CEE322E6760}" dt="2020-07-23T06:24:12.592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DB557A6C-CE8B-40C7-8191-6CEE322E6760}" dt="2020-07-23T06:24:13.06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243F5-7073-46B7-8CCB-752735EB7FBC}"/>
              </a:ext>
            </a:extLst>
          </p:cNvPr>
          <p:cNvSpPr txBox="1"/>
          <p:nvPr/>
        </p:nvSpPr>
        <p:spPr>
          <a:xfrm>
            <a:off x="659934" y="5377237"/>
            <a:ext cx="1087213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CúRô</a:t>
            </a:r>
            <a:r>
              <a:rPr lang="en-US" dirty="0"/>
              <a:t> </a:t>
            </a:r>
            <a:r>
              <a:rPr lang="en-US" dirty="0" err="1"/>
              <a:t>Uà</a:t>
            </a:r>
            <a:r>
              <a:rPr lang="en-US" dirty="0"/>
              <a:t>`¬u </a:t>
            </a:r>
            <a:r>
              <a:rPr lang="en-US" dirty="0" err="1"/>
              <a:t>Uj</a:t>
            </a:r>
            <a:r>
              <a:rPr lang="en-US" dirty="0"/>
              <a:t>§«p </a:t>
            </a:r>
            <a:r>
              <a:rPr lang="en-US" dirty="0" err="1"/>
              <a:t>úRYô</a:t>
            </a:r>
            <a:r>
              <a:rPr lang="en-US" dirty="0"/>
              <a:t>§ </a:t>
            </a:r>
            <a:r>
              <a:rPr lang="en-US" dirty="0" err="1"/>
              <a:t>úRYú</a:t>
            </a:r>
            <a:r>
              <a:rPr lang="en-US" dirty="0"/>
              <a:t>] </a:t>
            </a:r>
            <a:r>
              <a:rPr lang="en-US" dirty="0" err="1"/>
              <a:t>YôNg</a:t>
            </a:r>
            <a:r>
              <a:rPr lang="en-US" dirty="0"/>
              <a:t> </a:t>
            </a:r>
            <a:r>
              <a:rPr lang="en-US" dirty="0" err="1"/>
              <a:t>ùNn</a:t>
            </a:r>
            <a:r>
              <a:rPr lang="en-US" dirty="0"/>
              <a:t>¡\</a:t>
            </a:r>
            <a:r>
              <a:rPr lang="en-US" dirty="0" err="1"/>
              <a:t>ôúW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EFDB0-9324-4542-906B-4540D4636A07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Øuú</a:t>
            </a:r>
            <a:r>
              <a:rPr lang="en-US" dirty="0"/>
              <a:t>]</a:t>
            </a:r>
            <a:r>
              <a:rPr lang="en-US" dirty="0" err="1"/>
              <a:t>ô¥Vôn</a:t>
            </a:r>
            <a:r>
              <a:rPr lang="en-US" dirty="0"/>
              <a:t> </a:t>
            </a:r>
            <a:r>
              <a:rPr lang="en-US" dirty="0" err="1"/>
              <a:t>CúVÑTWu</a:t>
            </a:r>
            <a:r>
              <a:rPr lang="en-US" dirty="0"/>
              <a:t> </a:t>
            </a:r>
            <a:r>
              <a:rPr lang="en-US" dirty="0" err="1"/>
              <a:t>êûXdLpXô</a:t>
            </a:r>
            <a:r>
              <a:rPr lang="en-US" dirty="0"/>
              <a:t>¡ ºúVô²úX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BCBB6-D60B-4131-99D6-18B1D7226B7A}"/>
              </a:ext>
            </a:extLst>
          </p:cNvPr>
          <p:cNvSpPr txBox="1"/>
          <p:nvPr/>
        </p:nvSpPr>
        <p:spPr>
          <a:xfrm>
            <a:off x="1650883" y="5377237"/>
            <a:ext cx="88902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YôNg</a:t>
            </a:r>
            <a:r>
              <a:rPr lang="en-US" dirty="0"/>
              <a:t> </a:t>
            </a:r>
            <a:r>
              <a:rPr lang="en-US" dirty="0" err="1"/>
              <a:t>ùNn§Óm</a:t>
            </a:r>
            <a:r>
              <a:rPr lang="en-US" dirty="0"/>
              <a:t> Eu]R £</a:t>
            </a:r>
            <a:r>
              <a:rPr lang="en-US" dirty="0" err="1"/>
              <a:t>LWUûR</a:t>
            </a:r>
            <a:r>
              <a:rPr lang="en-US" dirty="0"/>
              <a:t> </a:t>
            </a:r>
            <a:r>
              <a:rPr lang="en-US" dirty="0" err="1"/>
              <a:t>YôgûNúVôÓ</a:t>
            </a:r>
            <a:r>
              <a:rPr lang="en-US" dirty="0"/>
              <a:t> </a:t>
            </a:r>
            <a:r>
              <a:rPr lang="en-US" dirty="0" err="1"/>
              <a:t>Sôm</a:t>
            </a:r>
            <a:r>
              <a:rPr lang="en-US" dirty="0"/>
              <a:t> </a:t>
            </a:r>
            <a:r>
              <a:rPr lang="en-US" dirty="0" err="1"/>
              <a:t>Sô¥ÓúYôm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997BB-CAB9-445A-8F49-1D4EBB718304}"/>
              </a:ext>
            </a:extLst>
          </p:cNvPr>
          <p:cNvSpPr txBox="1"/>
          <p:nvPr/>
        </p:nvSpPr>
        <p:spPr>
          <a:xfrm>
            <a:off x="2468810" y="5377237"/>
            <a:ext cx="725438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RôT¬dÏm</a:t>
            </a:r>
            <a:r>
              <a:rPr lang="en-US" dirty="0"/>
              <a:t> </a:t>
            </a:r>
            <a:r>
              <a:rPr lang="en-US" dirty="0" err="1"/>
              <a:t>vRXúU</a:t>
            </a:r>
            <a:r>
              <a:rPr lang="en-US" dirty="0"/>
              <a:t> Rm _]</a:t>
            </a:r>
            <a:r>
              <a:rPr lang="en-US" dirty="0" err="1"/>
              <a:t>jRô¬u</a:t>
            </a:r>
            <a:r>
              <a:rPr lang="en-US" dirty="0"/>
              <a:t> </a:t>
            </a:r>
            <a:r>
              <a:rPr lang="en-US" dirty="0" err="1"/>
              <a:t>Uj</a:t>
            </a:r>
            <a:r>
              <a:rPr lang="en-US" dirty="0"/>
              <a:t>§«</a:t>
            </a:r>
            <a:r>
              <a:rPr lang="en-US" dirty="0" err="1"/>
              <a:t>Xôm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74B32-C817-4EF4-ACB7-EC7BF5D22ADC}"/>
              </a:ext>
            </a:extLst>
          </p:cNvPr>
          <p:cNvSpPr txBox="1"/>
          <p:nvPr/>
        </p:nvSpPr>
        <p:spPr>
          <a:xfrm>
            <a:off x="1525048" y="5377237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Rôm</a:t>
            </a:r>
            <a:r>
              <a:rPr lang="en-US" dirty="0"/>
              <a:t> </a:t>
            </a:r>
            <a:r>
              <a:rPr lang="en-US" dirty="0" err="1"/>
              <a:t>AYoLs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]</a:t>
            </a:r>
            <a:r>
              <a:rPr lang="en-US" dirty="0" err="1"/>
              <a:t>ô«ÚkúR</a:t>
            </a:r>
            <a:r>
              <a:rPr lang="en-US" dirty="0"/>
              <a:t> Li½o </a:t>
            </a:r>
            <a:r>
              <a:rPr lang="en-US" dirty="0" err="1"/>
              <a:t>VôûYÙm</a:t>
            </a:r>
            <a:r>
              <a:rPr lang="en-US" dirty="0"/>
              <a:t> </a:t>
            </a:r>
            <a:r>
              <a:rPr lang="en-US" dirty="0" err="1"/>
              <a:t>ÕûPd</a:t>
            </a:r>
            <a:r>
              <a:rPr lang="en-US" dirty="0"/>
              <a:t>¡\</a:t>
            </a:r>
            <a:r>
              <a:rPr lang="en-US" dirty="0" err="1"/>
              <a:t>ôúW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400EA-E06D-412B-A6E5-B3493EF79B0D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BXVØm</a:t>
            </a:r>
            <a:r>
              <a:rPr lang="en-US" dirty="0"/>
              <a:t> </a:t>
            </a:r>
            <a:r>
              <a:rPr lang="en-US" dirty="0" err="1"/>
              <a:t>AYúW</a:t>
            </a:r>
            <a:r>
              <a:rPr lang="en-US" dirty="0"/>
              <a:t> </a:t>
            </a:r>
            <a:r>
              <a:rPr lang="en-US" dirty="0" err="1"/>
              <a:t>çV</a:t>
            </a:r>
            <a:r>
              <a:rPr lang="en-US" dirty="0"/>
              <a:t> J°®[</a:t>
            </a:r>
            <a:r>
              <a:rPr lang="en-US" dirty="0" err="1"/>
              <a:t>dÏm</a:t>
            </a:r>
            <a:r>
              <a:rPr lang="en-US" dirty="0"/>
              <a:t> </a:t>
            </a:r>
            <a:r>
              <a:rPr lang="en-US" dirty="0" err="1"/>
              <a:t>AYúW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19F64-ACBE-4D1B-8A45-49653DBB6535}"/>
              </a:ext>
            </a:extLst>
          </p:cNvPr>
          <p:cNvSpPr txBox="1"/>
          <p:nvPr/>
        </p:nvSpPr>
        <p:spPr>
          <a:xfrm>
            <a:off x="1133911" y="5377237"/>
            <a:ext cx="992417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ËY]</a:t>
            </a:r>
            <a:r>
              <a:rPr lang="en-US" dirty="0" err="1"/>
              <a:t>ôúX</a:t>
            </a:r>
            <a:r>
              <a:rPr lang="en-US" dirty="0"/>
              <a:t> Rm _]</a:t>
            </a:r>
            <a:r>
              <a:rPr lang="en-US" dirty="0" err="1"/>
              <a:t>eL°u</a:t>
            </a:r>
            <a:r>
              <a:rPr lang="en-US" dirty="0"/>
              <a:t> </a:t>
            </a:r>
            <a:r>
              <a:rPr lang="en-US" dirty="0" err="1"/>
              <a:t>RôLm</a:t>
            </a:r>
            <a:r>
              <a:rPr lang="en-US" dirty="0"/>
              <a:t> ¾odÏm </a:t>
            </a:r>
            <a:r>
              <a:rPr lang="en-US" dirty="0" err="1"/>
              <a:t>ÑjR</a:t>
            </a:r>
            <a:r>
              <a:rPr lang="en-US" dirty="0"/>
              <a:t> </a:t>
            </a:r>
            <a:r>
              <a:rPr lang="en-US" dirty="0" err="1"/>
              <a:t>ËYS§Ùm</a:t>
            </a:r>
            <a:r>
              <a:rPr lang="en-US" dirty="0"/>
              <a:t> </a:t>
            </a:r>
            <a:r>
              <a:rPr lang="en-US" dirty="0" err="1"/>
              <a:t>AYúW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633C0-A6E7-4CE9-A4CA-80FAD326E9F8}"/>
              </a:ext>
            </a:extLst>
          </p:cNvPr>
          <p:cNvSpPr txBox="1"/>
          <p:nvPr/>
        </p:nvSpPr>
        <p:spPr>
          <a:xfrm>
            <a:off x="3048699" y="5385626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U¡ûU</a:t>
            </a:r>
            <a:r>
              <a:rPr lang="en-US" dirty="0"/>
              <a:t> ¨û\ </a:t>
            </a:r>
            <a:r>
              <a:rPr lang="en-US" dirty="0" err="1"/>
              <a:t>éWQúU</a:t>
            </a:r>
            <a:r>
              <a:rPr lang="en-US" dirty="0"/>
              <a:t> </a:t>
            </a:r>
            <a:r>
              <a:rPr lang="en-US" dirty="0" err="1"/>
              <a:t>ULô</a:t>
            </a:r>
            <a:r>
              <a:rPr lang="en-US" dirty="0"/>
              <a:t> </a:t>
            </a:r>
            <a:r>
              <a:rPr lang="en-US" dirty="0" err="1"/>
              <a:t>T¬ÑjR</a:t>
            </a:r>
            <a:r>
              <a:rPr lang="en-US" dirty="0"/>
              <a:t> </a:t>
            </a:r>
            <a:r>
              <a:rPr lang="en-US" dirty="0" err="1"/>
              <a:t>vRXUÕúY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F7B33-9581-4459-869F-1BDF79894D0D}"/>
              </a:ext>
            </a:extLst>
          </p:cNvPr>
          <p:cNvSpPr txBox="1"/>
          <p:nvPr/>
        </p:nvSpPr>
        <p:spPr>
          <a:xfrm>
            <a:off x="1339442" y="5377237"/>
            <a:ext cx="951311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Õ§ÙPú</a:t>
            </a:r>
            <a:r>
              <a:rPr lang="en-US" dirty="0"/>
              <a:t>] </a:t>
            </a:r>
            <a:r>
              <a:rPr lang="en-US" dirty="0" err="1"/>
              <a:t>ARu</a:t>
            </a:r>
            <a:r>
              <a:rPr lang="en-US" dirty="0"/>
              <a:t> </a:t>
            </a:r>
            <a:r>
              <a:rPr lang="en-US" dirty="0" err="1"/>
              <a:t>YôNp</a:t>
            </a:r>
            <a:r>
              <a:rPr lang="en-US" dirty="0"/>
              <a:t> </a:t>
            </a:r>
            <a:r>
              <a:rPr lang="en-US" dirty="0" err="1"/>
              <a:t>Esú</a:t>
            </a:r>
            <a:r>
              <a:rPr lang="en-US" dirty="0"/>
              <a:t>[ </a:t>
            </a:r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TôReLs</a:t>
            </a:r>
            <a:r>
              <a:rPr lang="en-US" dirty="0"/>
              <a:t> ¨t¡\</a:t>
            </a:r>
            <a:r>
              <a:rPr lang="en-US" dirty="0" err="1"/>
              <a:t>úR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BEA15-7A18-4D5A-87D8-C1C61BFBC8F9}"/>
              </a:ext>
            </a:extLst>
          </p:cNvPr>
          <p:cNvSpPr txBox="1"/>
          <p:nvPr/>
        </p:nvSpPr>
        <p:spPr>
          <a:xfrm>
            <a:off x="2452032" y="5377236"/>
            <a:ext cx="728793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º</a:t>
            </a:r>
            <a:r>
              <a:rPr lang="en-US" dirty="0" err="1"/>
              <a:t>úVôú</a:t>
            </a:r>
            <a:r>
              <a:rPr lang="en-US" dirty="0"/>
              <a:t>] Eu </a:t>
            </a:r>
            <a:r>
              <a:rPr lang="en-US" dirty="0" err="1"/>
              <a:t>YôNpLû</a:t>
            </a:r>
            <a:r>
              <a:rPr lang="en-US" dirty="0"/>
              <a:t>[ ËY </a:t>
            </a:r>
            <a:r>
              <a:rPr lang="en-US" dirty="0" err="1"/>
              <a:t>úRYú</a:t>
            </a:r>
            <a:r>
              <a:rPr lang="en-US" dirty="0"/>
              <a:t>] </a:t>
            </a:r>
            <a:r>
              <a:rPr lang="en-US" dirty="0" err="1"/>
              <a:t>úS£d</a:t>
            </a:r>
            <a:r>
              <a:rPr lang="en-US" dirty="0"/>
              <a:t>¡\</a:t>
            </a:r>
            <a:r>
              <a:rPr lang="en-US" dirty="0" err="1"/>
              <a:t>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3ED96-0745-42B5-95BA-3AA07D86BD49}"/>
              </a:ext>
            </a:extLst>
          </p:cNvPr>
          <p:cNvSpPr txBox="1"/>
          <p:nvPr/>
        </p:nvSpPr>
        <p:spPr>
          <a:xfrm>
            <a:off x="1642494" y="5377237"/>
            <a:ext cx="890701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ºo ª</a:t>
            </a:r>
            <a:r>
              <a:rPr lang="en-US" dirty="0" err="1"/>
              <a:t>Ïk§ÓùUn</a:t>
            </a:r>
            <a:r>
              <a:rPr lang="en-US" dirty="0"/>
              <a:t> </a:t>
            </a:r>
            <a:r>
              <a:rPr lang="en-US" dirty="0" err="1"/>
              <a:t>Ñ®úN`kRû</a:t>
            </a:r>
            <a:r>
              <a:rPr lang="en-US" dirty="0"/>
              <a:t>] á± </a:t>
            </a:r>
            <a:r>
              <a:rPr lang="en-US" dirty="0" err="1"/>
              <a:t>EVoj§ÓúYôm</a:t>
            </a:r>
            <a:r>
              <a:rPr lang="en-US" dirty="0"/>
              <a:t> </a:t>
            </a:r>
            <a:r>
              <a:rPr lang="en-US" dirty="0" err="1"/>
              <a:t>EmûUúV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146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2020-07-23T06:27:40Z</dcterms:modified>
</cp:coreProperties>
</file>