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6" r:id="rId2"/>
    <p:sldId id="387" r:id="rId3"/>
    <p:sldId id="388" r:id="rId4"/>
    <p:sldId id="389" r:id="rId5"/>
    <p:sldId id="390" r:id="rId6"/>
    <p:sldId id="391" r:id="rId7"/>
    <p:sldId id="392" r:id="rId8"/>
    <p:sldId id="3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85362-B909-4146-860C-72BC9AA5264E}"/>
              </a:ext>
            </a:extLst>
          </p:cNvPr>
          <p:cNvSpPr/>
          <p:nvPr/>
        </p:nvSpPr>
        <p:spPr>
          <a:xfrm>
            <a:off x="458679" y="5271992"/>
            <a:ext cx="112746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LôXj§Ûm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úSWj§Ûm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Su±Vôp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45991A-2DB0-4807-934F-29AE15780AAE}"/>
              </a:ext>
            </a:extLst>
          </p:cNvPr>
          <p:cNvSpPr/>
          <p:nvPr/>
        </p:nvSpPr>
        <p:spPr>
          <a:xfrm>
            <a:off x="298881" y="5263114"/>
            <a:ext cx="11594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[«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3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10C6F8-4BDD-4F66-86EF-AB7DAD2FE425}"/>
              </a:ext>
            </a:extLst>
          </p:cNvPr>
          <p:cNvSpPr/>
          <p:nvPr/>
        </p:nvSpPr>
        <p:spPr>
          <a:xfrm>
            <a:off x="1053483" y="5271991"/>
            <a:ext cx="100850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B§Ùm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AkRØm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ú_ô§Ùm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ùNôkRØm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4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CA77FA-BF07-4645-B892-87B52D896B3B}"/>
              </a:ext>
            </a:extLst>
          </p:cNvPr>
          <p:cNvSpPr/>
          <p:nvPr/>
        </p:nvSpPr>
        <p:spPr>
          <a:xfrm>
            <a:off x="1630532" y="5271989"/>
            <a:ext cx="89309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Rô§Ùm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RôTWm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RôWLm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8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F26B8-0DE7-4610-9D78-59EF4D8B3BC2}"/>
              </a:ext>
            </a:extLst>
          </p:cNvPr>
          <p:cNvSpPr/>
          <p:nvPr/>
        </p:nvSpPr>
        <p:spPr>
          <a:xfrm>
            <a:off x="347708" y="5289745"/>
            <a:ext cx="114965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Yôr®Ûm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Rôr®Ûm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YôûR«p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TôûR«p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6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DF475F-72A2-4552-8814-C8A6B542E02D}"/>
              </a:ext>
            </a:extLst>
          </p:cNvPr>
          <p:cNvSpPr/>
          <p:nvPr/>
        </p:nvSpPr>
        <p:spPr>
          <a:xfrm>
            <a:off x="1563949" y="5263110"/>
            <a:ext cx="90641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Yô²Ûm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é®Ûm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B¯«p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Gm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BTj§p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48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19496F-4368-4A8E-B23E-31181AA3361D}"/>
              </a:ext>
            </a:extLst>
          </p:cNvPr>
          <p:cNvSpPr/>
          <p:nvPr/>
        </p:nvSpPr>
        <p:spPr>
          <a:xfrm>
            <a:off x="933635" y="5271992"/>
            <a:ext cx="103247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ÕuT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CuTØm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Cu]p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[«p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ôRYo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4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7C55FC-48AF-40FD-ACA9-906E03B4E3E9}"/>
              </a:ext>
            </a:extLst>
          </p:cNvPr>
          <p:cNvSpPr/>
          <p:nvPr/>
        </p:nvSpPr>
        <p:spPr>
          <a:xfrm>
            <a:off x="1524000" y="5271988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úRYàm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ËYàm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Wô_Wô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_]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NoYØm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4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Words>152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58</cp:revision>
  <dcterms:created xsi:type="dcterms:W3CDTF">2019-11-02T16:27:41Z</dcterms:created>
  <dcterms:modified xsi:type="dcterms:W3CDTF">2020-03-15T13:27:51Z</dcterms:modified>
</cp:coreProperties>
</file>