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22AE625-D590-4052-934A-B68730CCB317}"/>
    <pc:docChg chg="modSld">
      <pc:chgData name="Samson Christopher" userId="6a13b5f1e64a53ae" providerId="LiveId" clId="{F22AE625-D590-4052-934A-B68730CCB317}" dt="2020-08-26T19:56:01.538" v="213" actId="1035"/>
      <pc:docMkLst>
        <pc:docMk/>
      </pc:docMkLst>
      <pc:sldChg chg="modSp mod">
        <pc:chgData name="Samson Christopher" userId="6a13b5f1e64a53ae" providerId="LiveId" clId="{F22AE625-D590-4052-934A-B68730CCB317}" dt="2020-08-26T19:54:38.311" v="15" actId="1035"/>
        <pc:sldMkLst>
          <pc:docMk/>
          <pc:sldMk cId="3985157930" sldId="343"/>
        </pc:sldMkLst>
        <pc:spChg chg="mod">
          <ac:chgData name="Samson Christopher" userId="6a13b5f1e64a53ae" providerId="LiveId" clId="{F22AE625-D590-4052-934A-B68730CCB317}" dt="2020-08-26T19:54:38.311" v="15" actId="1035"/>
          <ac:spMkLst>
            <pc:docMk/>
            <pc:sldMk cId="3985157930" sldId="343"/>
            <ac:spMk id="3" creationId="{31D26C4C-E9E7-4715-9388-05DF860B8B9E}"/>
          </ac:spMkLst>
        </pc:spChg>
      </pc:sldChg>
      <pc:sldChg chg="modSp mod">
        <pc:chgData name="Samson Christopher" userId="6a13b5f1e64a53ae" providerId="LiveId" clId="{F22AE625-D590-4052-934A-B68730CCB317}" dt="2020-08-26T19:54:45.586" v="32" actId="1035"/>
        <pc:sldMkLst>
          <pc:docMk/>
          <pc:sldMk cId="849352625" sldId="344"/>
        </pc:sldMkLst>
        <pc:spChg chg="mod">
          <ac:chgData name="Samson Christopher" userId="6a13b5f1e64a53ae" providerId="LiveId" clId="{F22AE625-D590-4052-934A-B68730CCB317}" dt="2020-08-26T19:54:45.586" v="32" actId="1035"/>
          <ac:spMkLst>
            <pc:docMk/>
            <pc:sldMk cId="849352625" sldId="344"/>
            <ac:spMk id="2" creationId="{6EF13D00-625E-4A23-A19E-7B9E3281FCB4}"/>
          </ac:spMkLst>
        </pc:spChg>
      </pc:sldChg>
      <pc:sldChg chg="modSp mod">
        <pc:chgData name="Samson Christopher" userId="6a13b5f1e64a53ae" providerId="LiveId" clId="{F22AE625-D590-4052-934A-B68730CCB317}" dt="2020-08-26T19:54:51.554" v="45" actId="1036"/>
        <pc:sldMkLst>
          <pc:docMk/>
          <pc:sldMk cId="821262011" sldId="345"/>
        </pc:sldMkLst>
        <pc:spChg chg="mod">
          <ac:chgData name="Samson Christopher" userId="6a13b5f1e64a53ae" providerId="LiveId" clId="{F22AE625-D590-4052-934A-B68730CCB317}" dt="2020-08-26T19:54:51.554" v="45" actId="1036"/>
          <ac:spMkLst>
            <pc:docMk/>
            <pc:sldMk cId="821262011" sldId="345"/>
            <ac:spMk id="2" creationId="{4B00D851-031E-42E4-BFC0-C8759E70C89E}"/>
          </ac:spMkLst>
        </pc:spChg>
      </pc:sldChg>
      <pc:sldChg chg="modSp mod">
        <pc:chgData name="Samson Christopher" userId="6a13b5f1e64a53ae" providerId="LiveId" clId="{F22AE625-D590-4052-934A-B68730CCB317}" dt="2020-08-26T19:55:01.634" v="83" actId="1035"/>
        <pc:sldMkLst>
          <pc:docMk/>
          <pc:sldMk cId="397055548" sldId="346"/>
        </pc:sldMkLst>
        <pc:spChg chg="mod">
          <ac:chgData name="Samson Christopher" userId="6a13b5f1e64a53ae" providerId="LiveId" clId="{F22AE625-D590-4052-934A-B68730CCB317}" dt="2020-08-26T19:55:01.634" v="83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modSp mod">
        <pc:chgData name="Samson Christopher" userId="6a13b5f1e64a53ae" providerId="LiveId" clId="{F22AE625-D590-4052-934A-B68730CCB317}" dt="2020-08-26T19:55:08.275" v="98" actId="1035"/>
        <pc:sldMkLst>
          <pc:docMk/>
          <pc:sldMk cId="685145822" sldId="347"/>
        </pc:sldMkLst>
        <pc:spChg chg="mod">
          <ac:chgData name="Samson Christopher" userId="6a13b5f1e64a53ae" providerId="LiveId" clId="{F22AE625-D590-4052-934A-B68730CCB317}" dt="2020-08-26T19:55:08.275" v="98" actId="1035"/>
          <ac:spMkLst>
            <pc:docMk/>
            <pc:sldMk cId="685145822" sldId="347"/>
            <ac:spMk id="2" creationId="{333B317E-3645-481F-B568-018E8EDD9A3E}"/>
          </ac:spMkLst>
        </pc:spChg>
      </pc:sldChg>
      <pc:sldChg chg="modSp mod">
        <pc:chgData name="Samson Christopher" userId="6a13b5f1e64a53ae" providerId="LiveId" clId="{F22AE625-D590-4052-934A-B68730CCB317}" dt="2020-08-26T19:55:18.189" v="119" actId="1035"/>
        <pc:sldMkLst>
          <pc:docMk/>
          <pc:sldMk cId="569699487" sldId="348"/>
        </pc:sldMkLst>
        <pc:spChg chg="mod">
          <ac:chgData name="Samson Christopher" userId="6a13b5f1e64a53ae" providerId="LiveId" clId="{F22AE625-D590-4052-934A-B68730CCB317}" dt="2020-08-26T19:55:18.189" v="119" actId="1035"/>
          <ac:spMkLst>
            <pc:docMk/>
            <pc:sldMk cId="569699487" sldId="348"/>
            <ac:spMk id="2" creationId="{304FF2BF-5A5C-4F8C-A2CC-0D9180897103}"/>
          </ac:spMkLst>
        </pc:spChg>
      </pc:sldChg>
      <pc:sldChg chg="modSp mod">
        <pc:chgData name="Samson Christopher" userId="6a13b5f1e64a53ae" providerId="LiveId" clId="{F22AE625-D590-4052-934A-B68730CCB317}" dt="2020-08-26T19:55:25.171" v="137" actId="1035"/>
        <pc:sldMkLst>
          <pc:docMk/>
          <pc:sldMk cId="875826200" sldId="349"/>
        </pc:sldMkLst>
        <pc:spChg chg="mod">
          <ac:chgData name="Samson Christopher" userId="6a13b5f1e64a53ae" providerId="LiveId" clId="{F22AE625-D590-4052-934A-B68730CCB317}" dt="2020-08-26T19:55:25.171" v="137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modSp mod">
        <pc:chgData name="Samson Christopher" userId="6a13b5f1e64a53ae" providerId="LiveId" clId="{F22AE625-D590-4052-934A-B68730CCB317}" dt="2020-08-26T19:55:31.516" v="151" actId="1036"/>
        <pc:sldMkLst>
          <pc:docMk/>
          <pc:sldMk cId="2475185437" sldId="350"/>
        </pc:sldMkLst>
        <pc:spChg chg="mod">
          <ac:chgData name="Samson Christopher" userId="6a13b5f1e64a53ae" providerId="LiveId" clId="{F22AE625-D590-4052-934A-B68730CCB317}" dt="2020-08-26T19:55:31.516" v="151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modSp mod">
        <pc:chgData name="Samson Christopher" userId="6a13b5f1e64a53ae" providerId="LiveId" clId="{F22AE625-D590-4052-934A-B68730CCB317}" dt="2020-08-26T19:55:40.064" v="169" actId="1036"/>
        <pc:sldMkLst>
          <pc:docMk/>
          <pc:sldMk cId="1162820211" sldId="351"/>
        </pc:sldMkLst>
        <pc:spChg chg="mod">
          <ac:chgData name="Samson Christopher" userId="6a13b5f1e64a53ae" providerId="LiveId" clId="{F22AE625-D590-4052-934A-B68730CCB317}" dt="2020-08-26T19:55:40.064" v="169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modSp mod">
        <pc:chgData name="Samson Christopher" userId="6a13b5f1e64a53ae" providerId="LiveId" clId="{F22AE625-D590-4052-934A-B68730CCB317}" dt="2020-08-26T19:55:46.915" v="185" actId="1035"/>
        <pc:sldMkLst>
          <pc:docMk/>
          <pc:sldMk cId="3648596671" sldId="352"/>
        </pc:sldMkLst>
        <pc:spChg chg="mod">
          <ac:chgData name="Samson Christopher" userId="6a13b5f1e64a53ae" providerId="LiveId" clId="{F22AE625-D590-4052-934A-B68730CCB317}" dt="2020-08-26T19:55:46.915" v="185" actId="1035"/>
          <ac:spMkLst>
            <pc:docMk/>
            <pc:sldMk cId="3648596671" sldId="352"/>
            <ac:spMk id="2" creationId="{AD83FEBC-A57E-497E-8340-852029A15CD9}"/>
          </ac:spMkLst>
        </pc:spChg>
      </pc:sldChg>
      <pc:sldChg chg="modSp mod">
        <pc:chgData name="Samson Christopher" userId="6a13b5f1e64a53ae" providerId="LiveId" clId="{F22AE625-D590-4052-934A-B68730CCB317}" dt="2020-08-26T19:55:54.309" v="200" actId="1035"/>
        <pc:sldMkLst>
          <pc:docMk/>
          <pc:sldMk cId="3596249765" sldId="353"/>
        </pc:sldMkLst>
        <pc:spChg chg="mod">
          <ac:chgData name="Samson Christopher" userId="6a13b5f1e64a53ae" providerId="LiveId" clId="{F22AE625-D590-4052-934A-B68730CCB317}" dt="2020-08-26T19:55:54.309" v="200" actId="1035"/>
          <ac:spMkLst>
            <pc:docMk/>
            <pc:sldMk cId="3596249765" sldId="353"/>
            <ac:spMk id="2" creationId="{3B5D4061-9683-4D24-B861-C8DD61F79BEB}"/>
          </ac:spMkLst>
        </pc:spChg>
      </pc:sldChg>
      <pc:sldChg chg="modSp mod">
        <pc:chgData name="Samson Christopher" userId="6a13b5f1e64a53ae" providerId="LiveId" clId="{F22AE625-D590-4052-934A-B68730CCB317}" dt="2020-08-26T19:56:01.538" v="213" actId="1035"/>
        <pc:sldMkLst>
          <pc:docMk/>
          <pc:sldMk cId="2949505342" sldId="354"/>
        </pc:sldMkLst>
        <pc:spChg chg="mod">
          <ac:chgData name="Samson Christopher" userId="6a13b5f1e64a53ae" providerId="LiveId" clId="{F22AE625-D590-4052-934A-B68730CCB317}" dt="2020-08-26T19:56:01.538" v="213" actId="1035"/>
          <ac:spMkLst>
            <pc:docMk/>
            <pc:sldMk cId="2949505342" sldId="354"/>
            <ac:spMk id="2" creationId="{8E36A7EE-0345-485E-B670-124FF40B7DDA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26C4C-E9E7-4715-9388-05DF860B8B9E}"/>
              </a:ext>
            </a:extLst>
          </p:cNvPr>
          <p:cNvSpPr/>
          <p:nvPr/>
        </p:nvSpPr>
        <p:spPr>
          <a:xfrm>
            <a:off x="2149875" y="5364760"/>
            <a:ext cx="78922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 Õ§ Gu U]úU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Õ§LhÏs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Y£lTYWôn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15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3FEBC-A57E-497E-8340-852029A15CD9}"/>
              </a:ext>
            </a:extLst>
          </p:cNvPr>
          <p:cNvSpPr/>
          <p:nvPr/>
        </p:nvSpPr>
        <p:spPr>
          <a:xfrm>
            <a:off x="543017" y="5381050"/>
            <a:ext cx="111059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úYiPôùUu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úNRªu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YpúXôo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9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5D4061-9683-4D24-B861-C8DD61F79BEB}"/>
              </a:ext>
            </a:extLst>
          </p:cNvPr>
          <p:cNvSpPr/>
          <p:nvPr/>
        </p:nvSpPr>
        <p:spPr>
          <a:xfrm>
            <a:off x="1990077" y="5373147"/>
            <a:ext cx="82118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®¬Vu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TômúTô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YÛNolTúUô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4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6A7EE-0345-485E-B670-124FF40B7DDA}"/>
              </a:ext>
            </a:extLst>
          </p:cNvPr>
          <p:cNvSpPr/>
          <p:nvPr/>
        </p:nvSpPr>
        <p:spPr>
          <a:xfrm>
            <a:off x="1745941" y="5365249"/>
            <a:ext cx="87001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RûXVûR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SÑd¡PúY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RÚTYúW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0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13D00-625E-4A23-A19E-7B9E3281FCB4}"/>
              </a:ext>
            </a:extLst>
          </p:cNvPr>
          <p:cNvSpPr/>
          <p:nvPr/>
        </p:nvSpPr>
        <p:spPr>
          <a:xfrm>
            <a:off x="221942" y="5366837"/>
            <a:ext cx="117717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Su±ÙPu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0D851-031E-42E4-BFC0-C8759E70C89E}"/>
              </a:ext>
            </a:extLst>
          </p:cNvPr>
          <p:cNvSpPr/>
          <p:nvPr/>
        </p:nvSpPr>
        <p:spPr>
          <a:xfrm>
            <a:off x="1621654" y="5373146"/>
            <a:ext cx="8948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AWYûQjRôt±ÓYôo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6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826EA-F202-462A-9A0B-37A13F9FDB92}"/>
              </a:ext>
            </a:extLst>
          </p:cNvPr>
          <p:cNvSpPr/>
          <p:nvPr/>
        </p:nvSpPr>
        <p:spPr>
          <a:xfrm>
            <a:off x="1679359" y="5372169"/>
            <a:ext cx="88332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AYWu×s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UôoTR²p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CuTUôL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lTôßúYu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3B317E-3645-481F-B568-018E8EDD9A3E}"/>
              </a:ext>
            </a:extLst>
          </p:cNvPr>
          <p:cNvSpPr/>
          <p:nvPr/>
        </p:nvSpPr>
        <p:spPr>
          <a:xfrm>
            <a:off x="1683798" y="5372171"/>
            <a:ext cx="88244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LxPeLs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Yk§PúY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CxP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ÕûQVYúW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4FF2BF-5A5C-4F8C-A2CC-0D9180897103}"/>
              </a:ext>
            </a:extLst>
          </p:cNvPr>
          <p:cNvSpPr/>
          <p:nvPr/>
        </p:nvSpPr>
        <p:spPr>
          <a:xfrm>
            <a:off x="2078854" y="5372168"/>
            <a:ext cx="80342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ÕxP ûY¬Ls SÓ®XYo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Tk§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FFEA5F-12E5-4B7D-B5F5-D6AF511F6A66}"/>
              </a:ext>
            </a:extLst>
          </p:cNvPr>
          <p:cNvSpPr/>
          <p:nvPr/>
        </p:nvSpPr>
        <p:spPr>
          <a:xfrm>
            <a:off x="1652726" y="5372657"/>
            <a:ext cx="8886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Aªrj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Vô§Vôp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2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FDA6B-1442-460D-A7F8-B5A07C615FCA}"/>
              </a:ext>
            </a:extLst>
          </p:cNvPr>
          <p:cNvSpPr/>
          <p:nvPr/>
        </p:nvSpPr>
        <p:spPr>
          <a:xfrm>
            <a:off x="1634971" y="5381044"/>
            <a:ext cx="89220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RÝm×L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Vô§Rû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Xd¡ÓYôo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8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2B3F0-A8D1-4831-92C0-ADE0E90A7591}"/>
              </a:ext>
            </a:extLst>
          </p:cNvPr>
          <p:cNvSpPr/>
          <p:nvPr/>
        </p:nvSpPr>
        <p:spPr>
          <a:xfrm>
            <a:off x="1750380" y="5379582"/>
            <a:ext cx="86912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NLôV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ToYRúU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AWÔUôúU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2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135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40</cp:revision>
  <dcterms:created xsi:type="dcterms:W3CDTF">2019-11-02T16:27:41Z</dcterms:created>
  <dcterms:modified xsi:type="dcterms:W3CDTF">2020-08-26T19:56:03Z</dcterms:modified>
</cp:coreProperties>
</file>