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2017C7A-035F-4053-A2B8-944C8DAE4FB8}"/>
    <pc:docChg chg="delSld modSld">
      <pc:chgData name="Samson Christopher" userId="6a13b5f1e64a53ae" providerId="LiveId" clId="{C2017C7A-035F-4053-A2B8-944C8DAE4FB8}" dt="2020-05-01T15:08:41.644" v="528" actId="1035"/>
      <pc:docMkLst>
        <pc:docMk/>
      </pc:docMkLst>
      <pc:sldChg chg="del">
        <pc:chgData name="Samson Christopher" userId="6a13b5f1e64a53ae" providerId="LiveId" clId="{C2017C7A-035F-4053-A2B8-944C8DAE4FB8}" dt="2020-05-01T15:05:58.46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2017C7A-035F-4053-A2B8-944C8DAE4FB8}" dt="2020-05-01T15:07:20.757" v="81" actId="1036"/>
        <pc:sldMkLst>
          <pc:docMk/>
          <pc:sldMk cId="1777894342" sldId="389"/>
        </pc:sldMkLst>
        <pc:spChg chg="add mod">
          <ac:chgData name="Samson Christopher" userId="6a13b5f1e64a53ae" providerId="LiveId" clId="{C2017C7A-035F-4053-A2B8-944C8DAE4FB8}" dt="2020-05-01T15:07:20.757" v="81" actId="1036"/>
          <ac:spMkLst>
            <pc:docMk/>
            <pc:sldMk cId="1777894342" sldId="389"/>
            <ac:spMk id="2" creationId="{1BB8EAC1-D0F9-47BB-BB2D-18131A0B7A7A}"/>
          </ac:spMkLst>
        </pc:spChg>
      </pc:sldChg>
      <pc:sldChg chg="addSp modSp mod">
        <pc:chgData name="Samson Christopher" userId="6a13b5f1e64a53ae" providerId="LiveId" clId="{C2017C7A-035F-4053-A2B8-944C8DAE4FB8}" dt="2020-05-01T15:07:28.221" v="127" actId="1036"/>
        <pc:sldMkLst>
          <pc:docMk/>
          <pc:sldMk cId="850099564" sldId="390"/>
        </pc:sldMkLst>
        <pc:spChg chg="add mod">
          <ac:chgData name="Samson Christopher" userId="6a13b5f1e64a53ae" providerId="LiveId" clId="{C2017C7A-035F-4053-A2B8-944C8DAE4FB8}" dt="2020-05-01T15:07:28.221" v="127" actId="1036"/>
          <ac:spMkLst>
            <pc:docMk/>
            <pc:sldMk cId="850099564" sldId="390"/>
            <ac:spMk id="2" creationId="{4C1D7464-49C5-4E8D-A953-D635A838A2CE}"/>
          </ac:spMkLst>
        </pc:spChg>
      </pc:sldChg>
      <pc:sldChg chg="addSp modSp mod">
        <pc:chgData name="Samson Christopher" userId="6a13b5f1e64a53ae" providerId="LiveId" clId="{C2017C7A-035F-4053-A2B8-944C8DAE4FB8}" dt="2020-05-01T15:07:33.654" v="166" actId="1036"/>
        <pc:sldMkLst>
          <pc:docMk/>
          <pc:sldMk cId="944968354" sldId="391"/>
        </pc:sldMkLst>
        <pc:spChg chg="add mod">
          <ac:chgData name="Samson Christopher" userId="6a13b5f1e64a53ae" providerId="LiveId" clId="{C2017C7A-035F-4053-A2B8-944C8DAE4FB8}" dt="2020-05-01T15:07:33.654" v="166" actId="1036"/>
          <ac:spMkLst>
            <pc:docMk/>
            <pc:sldMk cId="944968354" sldId="391"/>
            <ac:spMk id="2" creationId="{A635F956-4553-4D0F-ABE4-6C8F20EB1D12}"/>
          </ac:spMkLst>
        </pc:spChg>
      </pc:sldChg>
      <pc:sldChg chg="addSp modSp mod">
        <pc:chgData name="Samson Christopher" userId="6a13b5f1e64a53ae" providerId="LiveId" clId="{C2017C7A-035F-4053-A2B8-944C8DAE4FB8}" dt="2020-05-01T15:07:39.412" v="205" actId="1036"/>
        <pc:sldMkLst>
          <pc:docMk/>
          <pc:sldMk cId="1414681237" sldId="392"/>
        </pc:sldMkLst>
        <pc:spChg chg="add mod">
          <ac:chgData name="Samson Christopher" userId="6a13b5f1e64a53ae" providerId="LiveId" clId="{C2017C7A-035F-4053-A2B8-944C8DAE4FB8}" dt="2020-05-01T15:07:39.412" v="205" actId="1036"/>
          <ac:spMkLst>
            <pc:docMk/>
            <pc:sldMk cId="1414681237" sldId="392"/>
            <ac:spMk id="2" creationId="{BBCBD4CD-BCF7-438F-AFE3-B87DCCF48CA3}"/>
          </ac:spMkLst>
        </pc:spChg>
      </pc:sldChg>
      <pc:sldChg chg="addSp modSp mod">
        <pc:chgData name="Samson Christopher" userId="6a13b5f1e64a53ae" providerId="LiveId" clId="{C2017C7A-035F-4053-A2B8-944C8DAE4FB8}" dt="2020-05-01T15:07:48.735" v="257" actId="1036"/>
        <pc:sldMkLst>
          <pc:docMk/>
          <pc:sldMk cId="4103851070" sldId="393"/>
        </pc:sldMkLst>
        <pc:spChg chg="add mod">
          <ac:chgData name="Samson Christopher" userId="6a13b5f1e64a53ae" providerId="LiveId" clId="{C2017C7A-035F-4053-A2B8-944C8DAE4FB8}" dt="2020-05-01T15:07:48.735" v="257" actId="1036"/>
          <ac:spMkLst>
            <pc:docMk/>
            <pc:sldMk cId="4103851070" sldId="393"/>
            <ac:spMk id="2" creationId="{949700E3-FB5F-48AB-A66F-9F244B690D83}"/>
          </ac:spMkLst>
        </pc:spChg>
      </pc:sldChg>
      <pc:sldChg chg="addSp modSp mod">
        <pc:chgData name="Samson Christopher" userId="6a13b5f1e64a53ae" providerId="LiveId" clId="{C2017C7A-035F-4053-A2B8-944C8DAE4FB8}" dt="2020-05-01T15:08:02.091" v="323" actId="1036"/>
        <pc:sldMkLst>
          <pc:docMk/>
          <pc:sldMk cId="659567130" sldId="394"/>
        </pc:sldMkLst>
        <pc:spChg chg="add mod">
          <ac:chgData name="Samson Christopher" userId="6a13b5f1e64a53ae" providerId="LiveId" clId="{C2017C7A-035F-4053-A2B8-944C8DAE4FB8}" dt="2020-05-01T15:08:02.091" v="323" actId="1036"/>
          <ac:spMkLst>
            <pc:docMk/>
            <pc:sldMk cId="659567130" sldId="394"/>
            <ac:spMk id="2" creationId="{A193C738-6F45-43DF-B5C6-B86390CB4C3A}"/>
          </ac:spMkLst>
        </pc:spChg>
      </pc:sldChg>
      <pc:sldChg chg="addSp modSp mod">
        <pc:chgData name="Samson Christopher" userId="6a13b5f1e64a53ae" providerId="LiveId" clId="{C2017C7A-035F-4053-A2B8-944C8DAE4FB8}" dt="2020-05-01T15:08:10.301" v="372" actId="1036"/>
        <pc:sldMkLst>
          <pc:docMk/>
          <pc:sldMk cId="859356432" sldId="395"/>
        </pc:sldMkLst>
        <pc:spChg chg="add mod">
          <ac:chgData name="Samson Christopher" userId="6a13b5f1e64a53ae" providerId="LiveId" clId="{C2017C7A-035F-4053-A2B8-944C8DAE4FB8}" dt="2020-05-01T15:08:10.301" v="372" actId="1036"/>
          <ac:spMkLst>
            <pc:docMk/>
            <pc:sldMk cId="859356432" sldId="395"/>
            <ac:spMk id="2" creationId="{888C7B14-0567-400A-BCF5-E60A53993004}"/>
          </ac:spMkLst>
        </pc:spChg>
      </pc:sldChg>
      <pc:sldChg chg="addSp modSp mod">
        <pc:chgData name="Samson Christopher" userId="6a13b5f1e64a53ae" providerId="LiveId" clId="{C2017C7A-035F-4053-A2B8-944C8DAE4FB8}" dt="2020-05-01T15:08:19.026" v="417" actId="1036"/>
        <pc:sldMkLst>
          <pc:docMk/>
          <pc:sldMk cId="2025405914" sldId="396"/>
        </pc:sldMkLst>
        <pc:spChg chg="add mod">
          <ac:chgData name="Samson Christopher" userId="6a13b5f1e64a53ae" providerId="LiveId" clId="{C2017C7A-035F-4053-A2B8-944C8DAE4FB8}" dt="2020-05-01T15:08:19.026" v="417" actId="1036"/>
          <ac:spMkLst>
            <pc:docMk/>
            <pc:sldMk cId="2025405914" sldId="396"/>
            <ac:spMk id="2" creationId="{2CAFC5E9-38CC-4D72-AC5C-FF6814C91623}"/>
          </ac:spMkLst>
        </pc:spChg>
      </pc:sldChg>
      <pc:sldChg chg="addSp modSp mod">
        <pc:chgData name="Samson Christopher" userId="6a13b5f1e64a53ae" providerId="LiveId" clId="{C2017C7A-035F-4053-A2B8-944C8DAE4FB8}" dt="2020-05-01T15:08:29.951" v="473" actId="1036"/>
        <pc:sldMkLst>
          <pc:docMk/>
          <pc:sldMk cId="2940326978" sldId="397"/>
        </pc:sldMkLst>
        <pc:spChg chg="add mod">
          <ac:chgData name="Samson Christopher" userId="6a13b5f1e64a53ae" providerId="LiveId" clId="{C2017C7A-035F-4053-A2B8-944C8DAE4FB8}" dt="2020-05-01T15:08:29.951" v="473" actId="1036"/>
          <ac:spMkLst>
            <pc:docMk/>
            <pc:sldMk cId="2940326978" sldId="397"/>
            <ac:spMk id="2" creationId="{C081DC44-9278-4DA6-8F71-9D2B7737D2E5}"/>
          </ac:spMkLst>
        </pc:spChg>
      </pc:sldChg>
      <pc:sldChg chg="addSp modSp mod">
        <pc:chgData name="Samson Christopher" userId="6a13b5f1e64a53ae" providerId="LiveId" clId="{C2017C7A-035F-4053-A2B8-944C8DAE4FB8}" dt="2020-05-01T15:08:41.644" v="528" actId="1035"/>
        <pc:sldMkLst>
          <pc:docMk/>
          <pc:sldMk cId="2964080828" sldId="398"/>
        </pc:sldMkLst>
        <pc:spChg chg="add mod">
          <ac:chgData name="Samson Christopher" userId="6a13b5f1e64a53ae" providerId="LiveId" clId="{C2017C7A-035F-4053-A2B8-944C8DAE4FB8}" dt="2020-05-01T15:08:41.644" v="528" actId="1035"/>
          <ac:spMkLst>
            <pc:docMk/>
            <pc:sldMk cId="2964080828" sldId="398"/>
            <ac:spMk id="2" creationId="{D346B621-298D-415C-B9E4-F52C0A9FD35A}"/>
          </ac:spMkLst>
        </pc:spChg>
      </pc:sldChg>
      <pc:sldChg chg="del">
        <pc:chgData name="Samson Christopher" userId="6a13b5f1e64a53ae" providerId="LiveId" clId="{C2017C7A-035F-4053-A2B8-944C8DAE4FB8}" dt="2020-05-01T15:05:42.76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C2017C7A-035F-4053-A2B8-944C8DAE4FB8}" dt="2020-05-01T15:05:43.69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C2017C7A-035F-4053-A2B8-944C8DAE4FB8}" dt="2020-05-01T15:05:44.57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C2017C7A-035F-4053-A2B8-944C8DAE4FB8}" dt="2020-05-01T15:05:45.79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C2017C7A-035F-4053-A2B8-944C8DAE4FB8}" dt="2020-05-01T15:05:46.65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8EAC1-D0F9-47BB-BB2D-18131A0B7A7A}"/>
              </a:ext>
            </a:extLst>
          </p:cNvPr>
          <p:cNvSpPr/>
          <p:nvPr/>
        </p:nvSpPr>
        <p:spPr>
          <a:xfrm>
            <a:off x="-561429" y="5366751"/>
            <a:ext cx="133148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G¡l§Vû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LôiT§pûX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6B621-298D-415C-B9E4-F52C0A9FD35A}"/>
              </a:ext>
            </a:extLst>
          </p:cNvPr>
          <p:cNvSpPr/>
          <p:nvPr/>
        </p:nvSpPr>
        <p:spPr>
          <a:xfrm>
            <a:off x="2827" y="5366751"/>
            <a:ext cx="121863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úLôWUô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úTôRLjRôp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úRt±ÓYôo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1D7464-49C5-4E8D-A953-D635A838A2CE}"/>
              </a:ext>
            </a:extLst>
          </p:cNvPr>
          <p:cNvSpPr/>
          <p:nvPr/>
        </p:nvSpPr>
        <p:spPr>
          <a:xfrm>
            <a:off x="-768218" y="5366426"/>
            <a:ext cx="137284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CvWúYûX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eL®pûX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çeL®pûX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35F956-4553-4D0F-ABE4-6C8F20EB1D12}"/>
              </a:ext>
            </a:extLst>
          </p:cNvPr>
          <p:cNvSpPr/>
          <p:nvPr/>
        </p:nvSpPr>
        <p:spPr>
          <a:xfrm>
            <a:off x="-1196220" y="5366428"/>
            <a:ext cx="145844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Ri½ûW 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LPdÏmúTôÕ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Li½ûW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ÕûPj§ÓYôo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CBD4CD-BCF7-438F-AFE3-B87DCCF48CA3}"/>
              </a:ext>
            </a:extLst>
          </p:cNvPr>
          <p:cNvSpPr/>
          <p:nvPr/>
        </p:nvSpPr>
        <p:spPr>
          <a:xfrm>
            <a:off x="-836345" y="5366428"/>
            <a:ext cx="138646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Y¬àm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Ht±ÓYôo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700E3-FB5F-48AB-A66F-9F244B690D83}"/>
              </a:ext>
            </a:extLst>
          </p:cNvPr>
          <p:cNvSpPr/>
          <p:nvPr/>
        </p:nvSpPr>
        <p:spPr>
          <a:xfrm>
            <a:off x="-508530" y="5366424"/>
            <a:ext cx="132090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LNkR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UÕWUôÏm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YNkRUôn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93C738-6F45-43DF-B5C6-B86390CB4C3A}"/>
              </a:ext>
            </a:extLst>
          </p:cNvPr>
          <p:cNvSpPr/>
          <p:nvPr/>
        </p:nvSpPr>
        <p:spPr>
          <a:xfrm>
            <a:off x="-360254" y="5366751"/>
            <a:ext cx="129125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Li½úWôÓ ¿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ùLmÀWUôn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Aßj§ÓYôn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C7B14-0567-400A-BCF5-E60A53993004}"/>
              </a:ext>
            </a:extLst>
          </p:cNvPr>
          <p:cNvSpPr/>
          <p:nvPr/>
        </p:nvSpPr>
        <p:spPr>
          <a:xfrm>
            <a:off x="22064" y="5341584"/>
            <a:ext cx="121478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áPôWjûR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AÔLôUp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AFC5E9-38CC-4D72-AC5C-FF6814C91623}"/>
              </a:ext>
            </a:extLst>
          </p:cNvPr>
          <p:cNvSpPr/>
          <p:nvPr/>
        </p:nvSpPr>
        <p:spPr>
          <a:xfrm>
            <a:off x="26071" y="5358362"/>
            <a:ext cx="121398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LôdÏmT¥dÏ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Aàl©ÓYôo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1DC44-9278-4DA6-8F71-9D2B7737D2E5}"/>
              </a:ext>
            </a:extLst>
          </p:cNvPr>
          <p:cNvSpPr/>
          <p:nvPr/>
        </p:nvSpPr>
        <p:spPr>
          <a:xfrm>
            <a:off x="-579863" y="5358362"/>
            <a:ext cx="133517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E]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NjÕYjûR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109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2020-05-01T15:09:16Z</dcterms:modified>
</cp:coreProperties>
</file>