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9" d="100"/>
          <a:sy n="89" d="100"/>
        </p:scale>
        <p:origin x="50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43B9C8B-071E-496B-85D3-F6BA69F81AD9}"/>
    <pc:docChg chg="delSld modSld">
      <pc:chgData name="Samson Christopher" userId="6a13b5f1e64a53ae" providerId="LiveId" clId="{343B9C8B-071E-496B-85D3-F6BA69F81AD9}" dt="2020-05-01T19:35:06.005" v="279" actId="1036"/>
      <pc:docMkLst>
        <pc:docMk/>
      </pc:docMkLst>
      <pc:sldChg chg="del">
        <pc:chgData name="Samson Christopher" userId="6a13b5f1e64a53ae" providerId="LiveId" clId="{343B9C8B-071E-496B-85D3-F6BA69F81AD9}" dt="2020-05-01T19:33:26.978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343B9C8B-071E-496B-85D3-F6BA69F81AD9}" dt="2020-05-01T19:34:30.716" v="81" actId="1035"/>
        <pc:sldMkLst>
          <pc:docMk/>
          <pc:sldMk cId="1777894342" sldId="389"/>
        </pc:sldMkLst>
        <pc:spChg chg="add mod">
          <ac:chgData name="Samson Christopher" userId="6a13b5f1e64a53ae" providerId="LiveId" clId="{343B9C8B-071E-496B-85D3-F6BA69F81AD9}" dt="2020-05-01T19:34:30.716" v="81" actId="1035"/>
          <ac:spMkLst>
            <pc:docMk/>
            <pc:sldMk cId="1777894342" sldId="389"/>
            <ac:spMk id="2" creationId="{66BE26ED-35F0-489D-BB62-BA264A7A388C}"/>
          </ac:spMkLst>
        </pc:spChg>
      </pc:sldChg>
      <pc:sldChg chg="addSp modSp mod">
        <pc:chgData name="Samson Christopher" userId="6a13b5f1e64a53ae" providerId="LiveId" clId="{343B9C8B-071E-496B-85D3-F6BA69F81AD9}" dt="2020-05-01T19:34:40.307" v="136" actId="1036"/>
        <pc:sldMkLst>
          <pc:docMk/>
          <pc:sldMk cId="850099564" sldId="390"/>
        </pc:sldMkLst>
        <pc:spChg chg="add mod">
          <ac:chgData name="Samson Christopher" userId="6a13b5f1e64a53ae" providerId="LiveId" clId="{343B9C8B-071E-496B-85D3-F6BA69F81AD9}" dt="2020-05-01T19:34:40.307" v="136" actId="1036"/>
          <ac:spMkLst>
            <pc:docMk/>
            <pc:sldMk cId="850099564" sldId="390"/>
            <ac:spMk id="2" creationId="{C33BE162-BBB7-40D0-BB9F-4C7C378117D8}"/>
          </ac:spMkLst>
        </pc:spChg>
      </pc:sldChg>
      <pc:sldChg chg="addSp modSp mod">
        <pc:chgData name="Samson Christopher" userId="6a13b5f1e64a53ae" providerId="LiveId" clId="{343B9C8B-071E-496B-85D3-F6BA69F81AD9}" dt="2020-05-01T19:34:47.970" v="186" actId="1036"/>
        <pc:sldMkLst>
          <pc:docMk/>
          <pc:sldMk cId="944968354" sldId="391"/>
        </pc:sldMkLst>
        <pc:spChg chg="add mod">
          <ac:chgData name="Samson Christopher" userId="6a13b5f1e64a53ae" providerId="LiveId" clId="{343B9C8B-071E-496B-85D3-F6BA69F81AD9}" dt="2020-05-01T19:34:47.970" v="186" actId="1036"/>
          <ac:spMkLst>
            <pc:docMk/>
            <pc:sldMk cId="944968354" sldId="391"/>
            <ac:spMk id="2" creationId="{0DCA7ED8-F5C6-44C1-8AA4-DE904854FEB4}"/>
          </ac:spMkLst>
        </pc:spChg>
      </pc:sldChg>
      <pc:sldChg chg="addSp modSp mod">
        <pc:chgData name="Samson Christopher" userId="6a13b5f1e64a53ae" providerId="LiveId" clId="{343B9C8B-071E-496B-85D3-F6BA69F81AD9}" dt="2020-05-01T19:34:55.563" v="231" actId="1036"/>
        <pc:sldMkLst>
          <pc:docMk/>
          <pc:sldMk cId="1414681237" sldId="392"/>
        </pc:sldMkLst>
        <pc:spChg chg="add mod">
          <ac:chgData name="Samson Christopher" userId="6a13b5f1e64a53ae" providerId="LiveId" clId="{343B9C8B-071E-496B-85D3-F6BA69F81AD9}" dt="2020-05-01T19:34:55.563" v="231" actId="1036"/>
          <ac:spMkLst>
            <pc:docMk/>
            <pc:sldMk cId="1414681237" sldId="392"/>
            <ac:spMk id="2" creationId="{02E33AC5-BE70-44C5-9A1D-FC30CAD41304}"/>
          </ac:spMkLst>
        </pc:spChg>
      </pc:sldChg>
      <pc:sldChg chg="addSp modSp mod">
        <pc:chgData name="Samson Christopher" userId="6a13b5f1e64a53ae" providerId="LiveId" clId="{343B9C8B-071E-496B-85D3-F6BA69F81AD9}" dt="2020-05-01T19:35:06.005" v="279" actId="1036"/>
        <pc:sldMkLst>
          <pc:docMk/>
          <pc:sldMk cId="4103851070" sldId="393"/>
        </pc:sldMkLst>
        <pc:spChg chg="add mod">
          <ac:chgData name="Samson Christopher" userId="6a13b5f1e64a53ae" providerId="LiveId" clId="{343B9C8B-071E-496B-85D3-F6BA69F81AD9}" dt="2020-05-01T19:35:06.005" v="279" actId="1036"/>
          <ac:spMkLst>
            <pc:docMk/>
            <pc:sldMk cId="4103851070" sldId="393"/>
            <ac:spMk id="2" creationId="{3E0D7D9C-77B6-4D89-900C-40AE487BCB57}"/>
          </ac:spMkLst>
        </pc:spChg>
      </pc:sldChg>
      <pc:sldChg chg="del">
        <pc:chgData name="Samson Christopher" userId="6a13b5f1e64a53ae" providerId="LiveId" clId="{343B9C8B-071E-496B-85D3-F6BA69F81AD9}" dt="2020-05-01T19:33:09.887" v="5" actId="47"/>
        <pc:sldMkLst>
          <pc:docMk/>
          <pc:sldMk cId="659567130" sldId="394"/>
        </pc:sldMkLst>
      </pc:sldChg>
      <pc:sldChg chg="del">
        <pc:chgData name="Samson Christopher" userId="6a13b5f1e64a53ae" providerId="LiveId" clId="{343B9C8B-071E-496B-85D3-F6BA69F81AD9}" dt="2020-05-01T19:33:10.453" v="6" actId="47"/>
        <pc:sldMkLst>
          <pc:docMk/>
          <pc:sldMk cId="859356432" sldId="395"/>
        </pc:sldMkLst>
      </pc:sldChg>
      <pc:sldChg chg="del">
        <pc:chgData name="Samson Christopher" userId="6a13b5f1e64a53ae" providerId="LiveId" clId="{343B9C8B-071E-496B-85D3-F6BA69F81AD9}" dt="2020-05-01T19:33:10.936" v="7" actId="47"/>
        <pc:sldMkLst>
          <pc:docMk/>
          <pc:sldMk cId="2025405914" sldId="396"/>
        </pc:sldMkLst>
      </pc:sldChg>
      <pc:sldChg chg="del">
        <pc:chgData name="Samson Christopher" userId="6a13b5f1e64a53ae" providerId="LiveId" clId="{343B9C8B-071E-496B-85D3-F6BA69F81AD9}" dt="2020-05-01T19:33:11.366" v="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343B9C8B-071E-496B-85D3-F6BA69F81AD9}" dt="2020-05-01T19:33:11.792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343B9C8B-071E-496B-85D3-F6BA69F81AD9}" dt="2020-05-01T19:33:12.228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343B9C8B-071E-496B-85D3-F6BA69F81AD9}" dt="2020-05-01T19:33:12.666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343B9C8B-071E-496B-85D3-F6BA69F81AD9}" dt="2020-05-01T19:33:13.073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343B9C8B-071E-496B-85D3-F6BA69F81AD9}" dt="2020-05-01T19:33:13.515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343B9C8B-071E-496B-85D3-F6BA69F81AD9}" dt="2020-05-01T19:33:14.008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BE26ED-35F0-489D-BB62-BA264A7A388C}"/>
              </a:ext>
            </a:extLst>
          </p:cNvPr>
          <p:cNvSpPr/>
          <p:nvPr/>
        </p:nvSpPr>
        <p:spPr>
          <a:xfrm>
            <a:off x="-1844633" y="5366426"/>
            <a:ext cx="158812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BWô§lúTu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BWô§lúTu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BiPYo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CúVÑûY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BWô§lúTu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3BE162-BBB7-40D0-BB9F-4C7C378117D8}"/>
              </a:ext>
            </a:extLst>
          </p:cNvPr>
          <p:cNvSpPr/>
          <p:nvPr/>
        </p:nvSpPr>
        <p:spPr>
          <a:xfrm>
            <a:off x="-973401" y="5366428"/>
            <a:ext cx="1413880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YpXYûW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BWô§lúTu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SpXYûW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BWô§lúTu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CA7ED8-F5C6-44C1-8AA4-DE904854FEB4}"/>
              </a:ext>
            </a:extLst>
          </p:cNvPr>
          <p:cNvSpPr/>
          <p:nvPr/>
        </p:nvSpPr>
        <p:spPr>
          <a:xfrm>
            <a:off x="-1764484" y="5357803"/>
            <a:ext cx="157209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T¬ÑjR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Es[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júRôÓ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BWô§lúTu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T¦kÕ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Ï²kÕ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BWô§lúTu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E33AC5-BE70-44C5-9A1D-FC30CAD41304}"/>
              </a:ext>
            </a:extLst>
          </p:cNvPr>
          <p:cNvSpPr/>
          <p:nvPr/>
        </p:nvSpPr>
        <p:spPr>
          <a:xfrm>
            <a:off x="-2115541" y="5366427"/>
            <a:ext cx="1642308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B®úVôÓ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BWô§lúTu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EiûUúVôÓ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BWô§lúTu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0D7D9C-77B6-4D89-900C-40AE487BCB57}"/>
              </a:ext>
            </a:extLst>
          </p:cNvPr>
          <p:cNvSpPr/>
          <p:nvPr/>
        </p:nvSpPr>
        <p:spPr>
          <a:xfrm>
            <a:off x="-983018" y="5366424"/>
            <a:ext cx="1415804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çRoLú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BWô§lúTu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vúRôj§W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T­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 Bible" pitchFamily="2" charset="0"/>
              </a:rPr>
              <a:t>yp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úVôÓ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BWô§lúTu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1463</TotalTime>
  <Words>65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2020-05-01T19:35:08Z</dcterms:modified>
</cp:coreProperties>
</file>