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46" r:id="rId4"/>
    <p:sldId id="3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6148617-26E0-4B86-85CA-0C907977EB3A}"/>
    <pc:docChg chg="custSel addSld delSld modSld">
      <pc:chgData name="Samson Christopher" userId="6a13b5f1e64a53ae" providerId="LiveId" clId="{D6148617-26E0-4B86-85CA-0C907977EB3A}" dt="2020-03-01T07:33:36.476" v="217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mod">
        <pc:chgData name="Samson Christopher" userId="6a13b5f1e64a53ae" providerId="LiveId" clId="{D6148617-26E0-4B86-85CA-0C907977EB3A}" dt="2020-03-01T07:33:36.476" v="217" actId="1036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mod">
        <pc:chgData name="Samson Christopher" userId="6a13b5f1e64a53ae" providerId="LiveId" clId="{D6148617-26E0-4B86-85CA-0C907977EB3A}" dt="2020-03-01T07:33:24.167" v="171" actId="1036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mod">
        <pc:chgData name="Samson Christopher" userId="6a13b5f1e64a53ae" providerId="LiveId" clId="{D6148617-26E0-4B86-85CA-0C907977EB3A}" dt="2020-03-01T07:33:12.439" v="115" actId="1036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modSp add mod">
        <pc:chgData name="Samson Christopher" userId="6a13b5f1e64a53ae" providerId="LiveId" clId="{D6148617-26E0-4B86-85CA-0C907977EB3A}" dt="2020-03-01T07:33:04.576" v="72" actId="1035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7010F-54C2-4D1E-972B-292AE366185B}"/>
              </a:ext>
            </a:extLst>
          </p:cNvPr>
          <p:cNvSpPr/>
          <p:nvPr/>
        </p:nvSpPr>
        <p:spPr>
          <a:xfrm>
            <a:off x="458679" y="5271991"/>
            <a:ext cx="112746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¿. U]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HÑûYúV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- ¡±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vúRÑûYúV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129C6-3BDE-4524-A36F-B94CB04A95AA}"/>
              </a:ext>
            </a:extLst>
          </p:cNvPr>
          <p:cNvSpPr/>
          <p:nvPr/>
        </p:nvSpPr>
        <p:spPr>
          <a:xfrm>
            <a:off x="1794769" y="5245356"/>
            <a:ext cx="86024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UôNÔLôR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TWôTW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YvÕ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úSNÏUôWu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ùUnVô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¡±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6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EEF18-1165-45F3-9DEF-182ED84C7150}"/>
              </a:ext>
            </a:extLst>
          </p:cNvPr>
          <p:cNvSpPr/>
          <p:nvPr/>
        </p:nvSpPr>
        <p:spPr>
          <a:xfrm>
            <a:off x="1524000" y="5263113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AkRWYôu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RûWÙk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RÚ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ÑkRW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ª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NÜkRWô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SkRu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7ECF3-C948-496D-AE48-B7803DC76C49}"/>
              </a:ext>
            </a:extLst>
          </p:cNvPr>
          <p:cNvSpPr/>
          <p:nvPr/>
        </p:nvSpPr>
        <p:spPr>
          <a:xfrm>
            <a:off x="0" y="526311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Gi¦] Lô¬Vm VôÜ Ø¥dL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Ui¦Ûm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i¦Ûm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Ñ¡dL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8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53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40</cp:revision>
  <dcterms:created xsi:type="dcterms:W3CDTF">2019-11-02T16:27:41Z</dcterms:created>
  <dcterms:modified xsi:type="dcterms:W3CDTF">2020-03-01T07:33:39Z</dcterms:modified>
</cp:coreProperties>
</file>