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B1927F6-278F-4E50-A81B-642989F3798C}"/>
    <pc:docChg chg="delSld modSld">
      <pc:chgData name="Samson Christopher" userId="6a13b5f1e64a53ae" providerId="LiveId" clId="{6B1927F6-278F-4E50-A81B-642989F3798C}" dt="2020-11-08T00:27:15.088" v="331" actId="1036"/>
      <pc:docMkLst>
        <pc:docMk/>
      </pc:docMkLst>
      <pc:sldChg chg="del">
        <pc:chgData name="Samson Christopher" userId="6a13b5f1e64a53ae" providerId="LiveId" clId="{6B1927F6-278F-4E50-A81B-642989F3798C}" dt="2020-11-08T00:26:10.378" v="20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B1927F6-278F-4E50-A81B-642989F3798C}" dt="2020-11-08T00:27:15.088" v="331" actId="1036"/>
        <pc:sldMkLst>
          <pc:docMk/>
          <pc:sldMk cId="1777894342" sldId="389"/>
        </pc:sldMkLst>
        <pc:spChg chg="add mod">
          <ac:chgData name="Samson Christopher" userId="6a13b5f1e64a53ae" providerId="LiveId" clId="{6B1927F6-278F-4E50-A81B-642989F3798C}" dt="2020-11-08T00:27:15.088" v="331" actId="1036"/>
          <ac:spMkLst>
            <pc:docMk/>
            <pc:sldMk cId="1777894342" sldId="389"/>
            <ac:spMk id="4" creationId="{13B78631-5E73-4BA5-BE04-139821EF2CA8}"/>
          </ac:spMkLst>
        </pc:spChg>
      </pc:sldChg>
      <pc:sldChg chg="addSp modSp mod">
        <pc:chgData name="Samson Christopher" userId="6a13b5f1e64a53ae" providerId="LiveId" clId="{6B1927F6-278F-4E50-A81B-642989F3798C}" dt="2020-11-08T00:27:07.852" v="278" actId="1036"/>
        <pc:sldMkLst>
          <pc:docMk/>
          <pc:sldMk cId="850099564" sldId="390"/>
        </pc:sldMkLst>
        <pc:spChg chg="add mod">
          <ac:chgData name="Samson Christopher" userId="6a13b5f1e64a53ae" providerId="LiveId" clId="{6B1927F6-278F-4E50-A81B-642989F3798C}" dt="2020-11-08T00:27:07.852" v="278" actId="1036"/>
          <ac:spMkLst>
            <pc:docMk/>
            <pc:sldMk cId="850099564" sldId="390"/>
            <ac:spMk id="4" creationId="{76D61A72-D64A-4F2E-B3AE-BDFE1EEDD9E8}"/>
          </ac:spMkLst>
        </pc:spChg>
      </pc:sldChg>
      <pc:sldChg chg="addSp modSp mod">
        <pc:chgData name="Samson Christopher" userId="6a13b5f1e64a53ae" providerId="LiveId" clId="{6B1927F6-278F-4E50-A81B-642989F3798C}" dt="2020-11-08T00:27:02.285" v="223" actId="1036"/>
        <pc:sldMkLst>
          <pc:docMk/>
          <pc:sldMk cId="944968354" sldId="391"/>
        </pc:sldMkLst>
        <pc:spChg chg="add mod">
          <ac:chgData name="Samson Christopher" userId="6a13b5f1e64a53ae" providerId="LiveId" clId="{6B1927F6-278F-4E50-A81B-642989F3798C}" dt="2020-11-08T00:27:02.285" v="223" actId="1036"/>
          <ac:spMkLst>
            <pc:docMk/>
            <pc:sldMk cId="944968354" sldId="391"/>
            <ac:spMk id="4" creationId="{D7A03A20-51E5-45B2-9C60-E6F57CDB2F7D}"/>
          </ac:spMkLst>
        </pc:spChg>
      </pc:sldChg>
      <pc:sldChg chg="addSp modSp mod">
        <pc:chgData name="Samson Christopher" userId="6a13b5f1e64a53ae" providerId="LiveId" clId="{6B1927F6-278F-4E50-A81B-642989F3798C}" dt="2020-11-08T00:26:57.737" v="178" actId="1035"/>
        <pc:sldMkLst>
          <pc:docMk/>
          <pc:sldMk cId="1414681237" sldId="392"/>
        </pc:sldMkLst>
        <pc:spChg chg="add mod">
          <ac:chgData name="Samson Christopher" userId="6a13b5f1e64a53ae" providerId="LiveId" clId="{6B1927F6-278F-4E50-A81B-642989F3798C}" dt="2020-11-08T00:26:57.737" v="178" actId="1035"/>
          <ac:spMkLst>
            <pc:docMk/>
            <pc:sldMk cId="1414681237" sldId="392"/>
            <ac:spMk id="4" creationId="{6F8FDEFC-400B-4041-A9C8-3E4100A81993}"/>
          </ac:spMkLst>
        </pc:spChg>
      </pc:sldChg>
      <pc:sldChg chg="addSp modSp mod">
        <pc:chgData name="Samson Christopher" userId="6a13b5f1e64a53ae" providerId="LiveId" clId="{6B1927F6-278F-4E50-A81B-642989F3798C}" dt="2020-11-08T00:26:51.693" v="129" actId="1035"/>
        <pc:sldMkLst>
          <pc:docMk/>
          <pc:sldMk cId="4103851070" sldId="393"/>
        </pc:sldMkLst>
        <pc:spChg chg="add mod">
          <ac:chgData name="Samson Christopher" userId="6a13b5f1e64a53ae" providerId="LiveId" clId="{6B1927F6-278F-4E50-A81B-642989F3798C}" dt="2020-11-08T00:26:51.693" v="129" actId="1035"/>
          <ac:spMkLst>
            <pc:docMk/>
            <pc:sldMk cId="4103851070" sldId="393"/>
            <ac:spMk id="4" creationId="{6B8FA676-050F-4002-A3DC-6D9FC589A5CA}"/>
          </ac:spMkLst>
        </pc:spChg>
      </pc:sldChg>
      <pc:sldChg chg="addSp modSp mod">
        <pc:chgData name="Samson Christopher" userId="6a13b5f1e64a53ae" providerId="LiveId" clId="{6B1927F6-278F-4E50-A81B-642989F3798C}" dt="2020-11-08T00:26:44.895" v="81" actId="1036"/>
        <pc:sldMkLst>
          <pc:docMk/>
          <pc:sldMk cId="659567130" sldId="394"/>
        </pc:sldMkLst>
        <pc:spChg chg="add mod">
          <ac:chgData name="Samson Christopher" userId="6a13b5f1e64a53ae" providerId="LiveId" clId="{6B1927F6-278F-4E50-A81B-642989F3798C}" dt="2020-11-08T00:26:44.895" v="81" actId="1036"/>
          <ac:spMkLst>
            <pc:docMk/>
            <pc:sldMk cId="659567130" sldId="394"/>
            <ac:spMk id="4" creationId="{812EA192-8FAD-4A2A-B8E7-AEDC65C6E126}"/>
          </ac:spMkLst>
        </pc:spChg>
      </pc:sldChg>
      <pc:sldChg chg="del">
        <pc:chgData name="Samson Christopher" userId="6a13b5f1e64a53ae" providerId="LiveId" clId="{6B1927F6-278F-4E50-A81B-642989F3798C}" dt="2020-11-08T00:25:46.050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6B1927F6-278F-4E50-A81B-642989F3798C}" dt="2020-11-08T00:25:46.532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6B1927F6-278F-4E50-A81B-642989F3798C}" dt="2020-11-08T00:25:47.12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B1927F6-278F-4E50-A81B-642989F3798C}" dt="2020-11-08T00:25:47.85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B1927F6-278F-4E50-A81B-642989F3798C}" dt="2020-11-08T00:25:48.51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B1927F6-278F-4E50-A81B-642989F3798C}" dt="2020-11-08T00:25:49.21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B1927F6-278F-4E50-A81B-642989F3798C}" dt="2020-11-08T00:25:49.67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B1927F6-278F-4E50-A81B-642989F3798C}" dt="2020-11-08T00:25:50.18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B1927F6-278F-4E50-A81B-642989F3798C}" dt="2020-11-08T00:25:50.68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78631-5E73-4BA5-BE04-139821EF2CA8}"/>
              </a:ext>
            </a:extLst>
          </p:cNvPr>
          <p:cNvSpPr txBox="1"/>
          <p:nvPr/>
        </p:nvSpPr>
        <p:spPr>
          <a:xfrm>
            <a:off x="2156270" y="5383529"/>
            <a:ext cx="78794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JÚ </a:t>
            </a:r>
            <a:r>
              <a:rPr lang="en-US" dirty="0" err="1"/>
              <a:t>Rôn</a:t>
            </a:r>
            <a:r>
              <a:rPr lang="en-US" dirty="0"/>
              <a:t> </a:t>
            </a:r>
            <a:r>
              <a:rPr lang="en-US" dirty="0" err="1"/>
              <a:t>úRtßYÕ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GuúSNo</a:t>
            </a:r>
            <a:r>
              <a:rPr lang="en-US" dirty="0"/>
              <a:t> </a:t>
            </a:r>
            <a:r>
              <a:rPr lang="en-US" dirty="0" err="1"/>
              <a:t>úRtßYôo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61A72-D64A-4F2E-B3AE-BDFE1EEDD9E8}"/>
              </a:ext>
            </a:extLst>
          </p:cNvPr>
          <p:cNvSpPr txBox="1"/>
          <p:nvPr/>
        </p:nvSpPr>
        <p:spPr>
          <a:xfrm>
            <a:off x="3047268" y="5710700"/>
            <a:ext cx="6097464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03A20-51E5-45B2-9C60-E6F57CDB2F7D}"/>
              </a:ext>
            </a:extLst>
          </p:cNvPr>
          <p:cNvSpPr txBox="1"/>
          <p:nvPr/>
        </p:nvSpPr>
        <p:spPr>
          <a:xfrm>
            <a:off x="3048733" y="5383529"/>
            <a:ext cx="60974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UôoúTôÓ</a:t>
            </a:r>
            <a:r>
              <a:rPr lang="en-US" dirty="0"/>
              <a:t> </a:t>
            </a:r>
            <a:r>
              <a:rPr lang="en-US" dirty="0" err="1"/>
              <a:t>AûQlTôúW</a:t>
            </a:r>
            <a:r>
              <a:rPr lang="en-US" dirty="0"/>
              <a:t> U]</a:t>
            </a:r>
            <a:r>
              <a:rPr lang="en-US" dirty="0" err="1"/>
              <a:t>dLYûX</a:t>
            </a:r>
            <a:r>
              <a:rPr lang="en-US" dirty="0"/>
              <a:t> ¾olTôúW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FDEFC-400B-4041-A9C8-3E4100A81993}"/>
              </a:ext>
            </a:extLst>
          </p:cNvPr>
          <p:cNvSpPr txBox="1"/>
          <p:nvPr/>
        </p:nvSpPr>
        <p:spPr>
          <a:xfrm>
            <a:off x="2365995" y="5375140"/>
            <a:ext cx="74600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LWm</a:t>
            </a:r>
            <a:r>
              <a:rPr lang="en-US" dirty="0"/>
              <a:t> ©¥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SPjÕYôo</a:t>
            </a:r>
            <a:r>
              <a:rPr lang="en-US" dirty="0"/>
              <a:t> </a:t>
            </a:r>
            <a:r>
              <a:rPr lang="en-US" dirty="0" err="1"/>
              <a:t>LuUûX</a:t>
            </a:r>
            <a:r>
              <a:rPr lang="en-US" dirty="0"/>
              <a:t> </a:t>
            </a:r>
            <a:r>
              <a:rPr lang="en-US" dirty="0" err="1"/>
              <a:t>úUp</a:t>
            </a:r>
            <a:r>
              <a:rPr lang="en-US" dirty="0"/>
              <a:t> ¨</a:t>
            </a:r>
            <a:r>
              <a:rPr lang="en-US" dirty="0" err="1"/>
              <a:t>ßjÕYôo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FA676-050F-4002-A3DC-6D9FC589A5CA}"/>
              </a:ext>
            </a:extLst>
          </p:cNvPr>
          <p:cNvSpPr txBox="1"/>
          <p:nvPr/>
        </p:nvSpPr>
        <p:spPr>
          <a:xfrm>
            <a:off x="3048733" y="5383529"/>
            <a:ext cx="60974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dLôL</a:t>
            </a:r>
            <a:r>
              <a:rPr lang="en-US" dirty="0"/>
              <a:t> </a:t>
            </a:r>
            <a:r>
              <a:rPr lang="en-US" dirty="0" err="1"/>
              <a:t>U¬jRôúW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ÑUkRôúW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EA192-8FAD-4A2A-B8E7-AEDC65C6E126}"/>
              </a:ext>
            </a:extLst>
          </p:cNvPr>
          <p:cNvSpPr txBox="1"/>
          <p:nvPr/>
        </p:nvSpPr>
        <p:spPr>
          <a:xfrm>
            <a:off x="3048699" y="5385626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JÚúTôÕm</a:t>
            </a:r>
            <a:r>
              <a:rPr lang="en-US" dirty="0"/>
              <a:t> </a:t>
            </a:r>
            <a:r>
              <a:rPr lang="en-US" dirty="0" err="1"/>
              <a:t>ûL®Pôo</a:t>
            </a:r>
            <a:r>
              <a:rPr lang="en-US" dirty="0"/>
              <a:t> JÚ </a:t>
            </a:r>
            <a:r>
              <a:rPr lang="en-US" dirty="0" err="1"/>
              <a:t>SôÞm</a:t>
            </a:r>
            <a:r>
              <a:rPr lang="en-US" dirty="0"/>
              <a:t> ®</a:t>
            </a:r>
            <a:r>
              <a:rPr lang="en-US" dirty="0" err="1"/>
              <a:t>X¡Pôo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43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2020-11-08T00:27:18Z</dcterms:modified>
</cp:coreProperties>
</file>