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1T07:37:44.860" v="619" actId="1035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mod">
        <pc:chgData name="Samson Christopher" userId="6a13b5f1e64a53ae" providerId="LiveId" clId="{D6148617-26E0-4B86-85CA-0C907977EB3A}" dt="2020-03-01T07:36:21.088" v="306" actId="1035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modSp add mod">
        <pc:chgData name="Samson Christopher" userId="6a13b5f1e64a53ae" providerId="LiveId" clId="{D6148617-26E0-4B86-85CA-0C907977EB3A}" dt="2020-03-01T07:36:30.702" v="348" actId="1036"/>
        <pc:sldMkLst>
          <pc:docMk/>
          <pc:sldMk cId="2731249732" sldId="347"/>
        </pc:sldMkLst>
        <pc:spChg chg="add mod">
          <ac:chgData name="Samson Christopher" userId="6a13b5f1e64a53ae" providerId="LiveId" clId="{D6148617-26E0-4B86-85CA-0C907977EB3A}" dt="2020-03-01T07:36:30.702" v="348" actId="1036"/>
          <ac:spMkLst>
            <pc:docMk/>
            <pc:sldMk cId="2731249732" sldId="347"/>
            <ac:spMk id="2" creationId="{5F37C7F3-0372-4525-81A1-86B16EE66F2F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modSp add mod">
        <pc:chgData name="Samson Christopher" userId="6a13b5f1e64a53ae" providerId="LiveId" clId="{D6148617-26E0-4B86-85CA-0C907977EB3A}" dt="2020-03-01T07:36:42.427" v="395" actId="1036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modSp add mod">
        <pc:chgData name="Samson Christopher" userId="6a13b5f1e64a53ae" providerId="LiveId" clId="{D6148617-26E0-4B86-85CA-0C907977EB3A}" dt="2020-03-01T07:36:52.179" v="448" actId="1036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modSp add mod">
        <pc:chgData name="Samson Christopher" userId="6a13b5f1e64a53ae" providerId="LiveId" clId="{D6148617-26E0-4B86-85CA-0C907977EB3A}" dt="2020-03-01T07:37:04.271" v="501" actId="1036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mod">
        <pc:chgData name="Samson Christopher" userId="6a13b5f1e64a53ae" providerId="LiveId" clId="{D6148617-26E0-4B86-85CA-0C907977EB3A}" dt="2020-03-01T07:37:17.395" v="557" actId="1036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mod">
        <pc:chgData name="Samson Christopher" userId="6a13b5f1e64a53ae" providerId="LiveId" clId="{D6148617-26E0-4B86-85CA-0C907977EB3A}" dt="2020-03-01T07:37:44.860" v="619" actId="1035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01E19-0398-4DD3-9D69-2DAF304E9E3C}"/>
              </a:ext>
            </a:extLst>
          </p:cNvPr>
          <p:cNvSpPr/>
          <p:nvPr/>
        </p:nvSpPr>
        <p:spPr>
          <a:xfrm>
            <a:off x="1945689" y="5263113"/>
            <a:ext cx="83006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Õ§dÏl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Õ§jÕl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37C7F3-0372-4525-81A1-86B16EE66F2F}"/>
              </a:ext>
            </a:extLst>
          </p:cNvPr>
          <p:cNvSpPr/>
          <p:nvPr/>
        </p:nvSpPr>
        <p:spPr>
          <a:xfrm>
            <a:off x="1772575" y="5266680"/>
            <a:ext cx="86468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V§To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RûPLs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Ø±jÕ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ùRôPokÕ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0D4D81-A734-43B3-BD01-6C04E1A3093E}"/>
              </a:ext>
            </a:extLst>
          </p:cNvPr>
          <p:cNvSpPr/>
          <p:nvPr/>
        </p:nvSpPr>
        <p:spPr>
          <a:xfrm>
            <a:off x="1697114" y="5263114"/>
            <a:ext cx="87977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G¬úLô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U§ûX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ÅrjÕúYôm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TXjRôp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ùYpÛúYôm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9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3E4851-AA4B-4D58-85A1-49B6B1641F41}"/>
              </a:ext>
            </a:extLst>
          </p:cNvPr>
          <p:cNvSpPr/>
          <p:nvPr/>
        </p:nvSpPr>
        <p:spPr>
          <a:xfrm>
            <a:off x="1919056" y="5263114"/>
            <a:ext cx="83538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CYúW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Smªp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5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838CB-BC97-461B-8B74-34818537D38F}"/>
              </a:ext>
            </a:extLst>
          </p:cNvPr>
          <p:cNvSpPr/>
          <p:nvPr/>
        </p:nvSpPr>
        <p:spPr>
          <a:xfrm>
            <a:off x="1905740" y="5271993"/>
            <a:ext cx="8380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SUdùL§Wôn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GÝm©Óm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BÙRm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YôndLôúR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F0A4B-0E02-4358-BF87-5EBC7FF19DDC}"/>
              </a:ext>
            </a:extLst>
          </p:cNvPr>
          <p:cNvSpPr/>
          <p:nvPr/>
        </p:nvSpPr>
        <p:spPr>
          <a:xfrm>
            <a:off x="1705992" y="5280869"/>
            <a:ext cx="8780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Lô¬Vm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Sm×m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A31A88-FB3A-4194-9F5F-D4D80679559C}"/>
              </a:ext>
            </a:extLst>
          </p:cNvPr>
          <p:cNvSpPr/>
          <p:nvPr/>
        </p:nvSpPr>
        <p:spPr>
          <a:xfrm>
            <a:off x="1524000" y="528974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Li¦u U¦úTôp Lôj§ÓYôo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81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95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40</cp:revision>
  <dcterms:created xsi:type="dcterms:W3CDTF">2019-11-02T16:27:41Z</dcterms:created>
  <dcterms:modified xsi:type="dcterms:W3CDTF">2020-03-01T07:37:46Z</dcterms:modified>
</cp:coreProperties>
</file>