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05:19.380" v="2781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2:24:11.411" v="2363" actId="1036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modSp add mod">
        <pc:chgData name="Samson Christopher" userId="6a13b5f1e64a53ae" providerId="LiveId" clId="{D6148617-26E0-4B86-85CA-0C907977EB3A}" dt="2020-03-08T03:03:27.563" v="2431" actId="1035"/>
        <pc:sldMkLst>
          <pc:docMk/>
          <pc:sldMk cId="3372043587" sldId="350"/>
        </pc:sldMkLst>
        <pc:spChg chg="add mod">
          <ac:chgData name="Samson Christopher" userId="6a13b5f1e64a53ae" providerId="LiveId" clId="{D6148617-26E0-4B86-85CA-0C907977EB3A}" dt="2020-03-08T03:03:27.563" v="2431" actId="1035"/>
          <ac:spMkLst>
            <pc:docMk/>
            <pc:sldMk cId="3372043587" sldId="350"/>
            <ac:spMk id="2" creationId="{00CE3127-20CB-4EE6-8E45-AA23AB5ECE08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mod">
        <pc:chgData name="Samson Christopher" userId="6a13b5f1e64a53ae" providerId="LiveId" clId="{D6148617-26E0-4B86-85CA-0C907977EB3A}" dt="2020-03-08T03:03:43.854" v="2485" actId="1036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04:10.777" v="2548" actId="1035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mod">
        <pc:chgData name="Samson Christopher" userId="6a13b5f1e64a53ae" providerId="LiveId" clId="{D6148617-26E0-4B86-85CA-0C907977EB3A}" dt="2020-03-08T03:04:28.500" v="2605" actId="1035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mod">
        <pc:chgData name="Samson Christopher" userId="6a13b5f1e64a53ae" providerId="LiveId" clId="{D6148617-26E0-4B86-85CA-0C907977EB3A}" dt="2020-03-08T03:04:42.179" v="2655" actId="1035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05:00.308" v="2715" actId="1036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mod">
        <pc:chgData name="Samson Christopher" userId="6a13b5f1e64a53ae" providerId="LiveId" clId="{D6148617-26E0-4B86-85CA-0C907977EB3A}" dt="2020-03-08T03:05:19.380" v="2781" actId="1036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059640-FBBF-4AEE-82FF-EA7B222D1F14}"/>
              </a:ext>
            </a:extLst>
          </p:cNvPr>
          <p:cNvSpPr/>
          <p:nvPr/>
        </p:nvSpPr>
        <p:spPr>
          <a:xfrm>
            <a:off x="1328691" y="5289749"/>
            <a:ext cx="95346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 SôUj§p Sôm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á¥Óm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NUVeL°p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916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CE3127-20CB-4EE6-8E45-AA23AB5ECE08}"/>
              </a:ext>
            </a:extLst>
          </p:cNvPr>
          <p:cNvSpPr/>
          <p:nvPr/>
        </p:nvSpPr>
        <p:spPr>
          <a:xfrm>
            <a:off x="2065538" y="5336873"/>
            <a:ext cx="806092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úTÑYôo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j§úX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s-E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s-E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Rm</a:t>
            </a:r>
            <a:r>
              <a:rPr lang="es-E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s-E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ÚûTLs</a:t>
            </a:r>
            <a:r>
              <a:rPr lang="es-E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A°dL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4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C58C18-4ECD-43FD-88B8-56EF6BD05CC1}"/>
              </a:ext>
            </a:extLst>
          </p:cNvPr>
          <p:cNvSpPr/>
          <p:nvPr/>
        </p:nvSpPr>
        <p:spPr>
          <a:xfrm>
            <a:off x="1843596" y="5325258"/>
            <a:ext cx="850480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UûXLs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®X¡]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UôToYRm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ûX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ùTVokÕm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D8889-7BD7-431A-B129-0A25E700DB5B}"/>
              </a:ext>
            </a:extLst>
          </p:cNvPr>
          <p:cNvSpPr/>
          <p:nvPr/>
        </p:nvSpPr>
        <p:spPr>
          <a:xfrm>
            <a:off x="1981200" y="5316380"/>
            <a:ext cx="82296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ôR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ÚûTLs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Rm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UdLÞdLôßRúX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6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23A20E-BCA8-46C5-8EF5-95C8E2CE881F}"/>
              </a:ext>
            </a:extLst>
          </p:cNvPr>
          <p:cNvSpPr/>
          <p:nvPr/>
        </p:nvSpPr>
        <p:spPr>
          <a:xfrm>
            <a:off x="1524000" y="5343012"/>
            <a:ext cx="9144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ºúVô²p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SmûUúV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£ß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UkûRVôn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úNoj§ÓYôo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0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94CB9-D7A0-477E-9B55-8E8844CDD78C}"/>
              </a:ext>
            </a:extLst>
          </p:cNvPr>
          <p:cNvSpPr/>
          <p:nvPr/>
        </p:nvSpPr>
        <p:spPr>
          <a:xfrm>
            <a:off x="1563949" y="5334132"/>
            <a:ext cx="906410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j§V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WôwVjûR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Rk§ÓYôo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Nj§V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TôûR«p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SPkR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7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AD7A17-3507-495B-BACC-3C89E16ACEB2}"/>
              </a:ext>
            </a:extLst>
          </p:cNvPr>
          <p:cNvSpPr/>
          <p:nvPr/>
        </p:nvSpPr>
        <p:spPr>
          <a:xfrm>
            <a:off x="1634971" y="5351892"/>
            <a:ext cx="892205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LxPeLs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LYûXL°p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Au×dLWm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SmûU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Rôe¡ÓúU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3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9461C1-64E0-4683-AD82-8CDED55F01A2}"/>
              </a:ext>
            </a:extLst>
          </p:cNvPr>
          <p:cNvSpPr/>
          <p:nvPr/>
        </p:nvSpPr>
        <p:spPr>
          <a:xfrm>
            <a:off x="1719308" y="5350096"/>
            <a:ext cx="875338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SxPeLs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Uô±ÓúU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SôRu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SôUj</a:t>
            </a:r>
            <a:r>
              <a:rPr lang="en-US" sz="47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7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endParaRPr lang="en-US" sz="47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5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93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44</cp:revision>
  <dcterms:created xsi:type="dcterms:W3CDTF">2019-11-02T16:27:41Z</dcterms:created>
  <dcterms:modified xsi:type="dcterms:W3CDTF">2020-03-08T03:05:25Z</dcterms:modified>
</cp:coreProperties>
</file>